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64" r:id="rId3"/>
    <p:sldId id="281" r:id="rId4"/>
    <p:sldId id="282" r:id="rId5"/>
    <p:sldId id="283" r:id="rId6"/>
    <p:sldId id="284" r:id="rId7"/>
    <p:sldId id="285" r:id="rId8"/>
    <p:sldId id="266" r:id="rId9"/>
    <p:sldId id="267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1E1E78"/>
    <a:srgbClr val="666699"/>
    <a:srgbClr val="3399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77146" autoAdjust="0"/>
  </p:normalViewPr>
  <p:slideViewPr>
    <p:cSldViewPr>
      <p:cViewPr>
        <p:scale>
          <a:sx n="75" d="100"/>
          <a:sy n="75" d="100"/>
        </p:scale>
        <p:origin x="-1666" y="-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07C8B1-7FB0-4CC8-A551-89AC127DFC5E}" type="doc">
      <dgm:prSet loTypeId="urn:microsoft.com/office/officeart/2005/8/layout/vList5" loCatId="list" qsTypeId="urn:microsoft.com/office/officeart/2005/8/quickstyle/3d3" qsCatId="3D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71E440D9-1FD7-4A85-A0E5-F5AE91C8760B}">
      <dgm:prSet/>
      <dgm:spPr/>
      <dgm:t>
        <a:bodyPr/>
        <a:lstStyle/>
        <a:p>
          <a:pPr rtl="0"/>
          <a:r>
            <a:rPr lang="ru-RU" dirty="0" smtClean="0"/>
            <a:t>Почему стоит учить </a:t>
          </a:r>
          <a:r>
            <a:rPr lang="ru-RU" b="1" dirty="0" smtClean="0"/>
            <a:t>немецкий</a:t>
          </a:r>
          <a:r>
            <a:rPr lang="ru-RU" dirty="0" smtClean="0"/>
            <a:t> язык?</a:t>
          </a:r>
          <a:endParaRPr lang="ru-RU" dirty="0"/>
        </a:p>
      </dgm:t>
    </dgm:pt>
    <dgm:pt modelId="{C20BCD9C-36BF-4F75-AFA0-48033371A23E}" type="parTrans" cxnId="{9FBBFA27-BBE8-472C-8840-8B2CC82FE277}">
      <dgm:prSet/>
      <dgm:spPr/>
      <dgm:t>
        <a:bodyPr/>
        <a:lstStyle/>
        <a:p>
          <a:endParaRPr lang="ru-RU"/>
        </a:p>
      </dgm:t>
    </dgm:pt>
    <dgm:pt modelId="{2AFF837D-7775-4690-8627-5C60E1C5908E}" type="sibTrans" cxnId="{9FBBFA27-BBE8-472C-8840-8B2CC82FE277}">
      <dgm:prSet/>
      <dgm:spPr/>
      <dgm:t>
        <a:bodyPr/>
        <a:lstStyle/>
        <a:p>
          <a:endParaRPr lang="ru-RU"/>
        </a:p>
      </dgm:t>
    </dgm:pt>
    <dgm:pt modelId="{7BDD1A13-CD39-495C-8F55-E00D7D5FE704}">
      <dgm:prSet/>
      <dgm:spPr/>
      <dgm:t>
        <a:bodyPr/>
        <a:lstStyle/>
        <a:p>
          <a:pPr rtl="0"/>
          <a:r>
            <a:rPr lang="ru-RU" smtClean="0"/>
            <a:t>Академическая мобильность в рамках общеуниверситетских соглашений, программы  </a:t>
          </a:r>
          <a:r>
            <a:rPr lang="de-DE" smtClean="0"/>
            <a:t>Erasmus+/FIRST+ </a:t>
          </a:r>
          <a:r>
            <a:rPr lang="ru-RU" smtClean="0"/>
            <a:t> </a:t>
          </a:r>
          <a:endParaRPr lang="ru-RU"/>
        </a:p>
      </dgm:t>
    </dgm:pt>
    <dgm:pt modelId="{8FF0CFF4-C3D1-4A64-AE9F-4E3B9D9830D9}" type="parTrans" cxnId="{FF760008-CCD4-43B4-9415-2C714E49AFB9}">
      <dgm:prSet/>
      <dgm:spPr/>
      <dgm:t>
        <a:bodyPr/>
        <a:lstStyle/>
        <a:p>
          <a:endParaRPr lang="ru-RU"/>
        </a:p>
      </dgm:t>
    </dgm:pt>
    <dgm:pt modelId="{E0BC821A-1351-4F7F-B619-A431099494D9}" type="sibTrans" cxnId="{FF760008-CCD4-43B4-9415-2C714E49AFB9}">
      <dgm:prSet/>
      <dgm:spPr/>
      <dgm:t>
        <a:bodyPr/>
        <a:lstStyle/>
        <a:p>
          <a:endParaRPr lang="ru-RU"/>
        </a:p>
      </dgm:t>
    </dgm:pt>
    <dgm:pt modelId="{FB05146D-00EE-446A-AD86-5F7EB3AB69E4}">
      <dgm:prSet/>
      <dgm:spPr/>
      <dgm:t>
        <a:bodyPr/>
        <a:lstStyle/>
        <a:p>
          <a:pPr rtl="0"/>
          <a:r>
            <a:rPr lang="ru-RU" smtClean="0"/>
            <a:t>Бесплатные программы бакалавриата и магистратуры</a:t>
          </a:r>
          <a:endParaRPr lang="ru-RU"/>
        </a:p>
      </dgm:t>
    </dgm:pt>
    <dgm:pt modelId="{985832AE-1B35-466E-B73A-87DA0A789875}" type="parTrans" cxnId="{FC0D8845-98A6-45F5-9B90-95A5C82331B0}">
      <dgm:prSet/>
      <dgm:spPr/>
      <dgm:t>
        <a:bodyPr/>
        <a:lstStyle/>
        <a:p>
          <a:endParaRPr lang="ru-RU"/>
        </a:p>
      </dgm:t>
    </dgm:pt>
    <dgm:pt modelId="{89F07472-EA0E-4AFE-A084-2E8A9608E42F}" type="sibTrans" cxnId="{FC0D8845-98A6-45F5-9B90-95A5C82331B0}">
      <dgm:prSet/>
      <dgm:spPr/>
      <dgm:t>
        <a:bodyPr/>
        <a:lstStyle/>
        <a:p>
          <a:endParaRPr lang="ru-RU"/>
        </a:p>
      </dgm:t>
    </dgm:pt>
    <dgm:pt modelId="{C2442715-9A8D-449A-A57C-FC3B2B6B4343}">
      <dgm:prSet/>
      <dgm:spPr/>
      <dgm:t>
        <a:bodyPr/>
        <a:lstStyle/>
        <a:p>
          <a:pPr rtl="0"/>
          <a:r>
            <a:rPr lang="ru-RU" smtClean="0"/>
            <a:t>Немецкие стипендиальные фонды(</a:t>
          </a:r>
          <a:r>
            <a:rPr lang="en-US" smtClean="0"/>
            <a:t>DAAD,</a:t>
          </a:r>
          <a:r>
            <a:rPr lang="ru-RU" smtClean="0"/>
            <a:t> фонд имени Александра фон Гумбольдта</a:t>
          </a:r>
          <a:r>
            <a:rPr lang="en-US" smtClean="0"/>
            <a:t>)</a:t>
          </a:r>
          <a:endParaRPr lang="ru-RU"/>
        </a:p>
      </dgm:t>
    </dgm:pt>
    <dgm:pt modelId="{41B0D6F9-04B3-41F1-94BA-775FE3B49FF2}" type="parTrans" cxnId="{46D9AEEB-2709-4F8C-A2BF-422D60E0F9E6}">
      <dgm:prSet/>
      <dgm:spPr/>
      <dgm:t>
        <a:bodyPr/>
        <a:lstStyle/>
        <a:p>
          <a:endParaRPr lang="ru-RU"/>
        </a:p>
      </dgm:t>
    </dgm:pt>
    <dgm:pt modelId="{2A0CA7EE-21D0-45F6-B7B0-6F77DE49773C}" type="sibTrans" cxnId="{46D9AEEB-2709-4F8C-A2BF-422D60E0F9E6}">
      <dgm:prSet/>
      <dgm:spPr/>
      <dgm:t>
        <a:bodyPr/>
        <a:lstStyle/>
        <a:p>
          <a:endParaRPr lang="ru-RU"/>
        </a:p>
      </dgm:t>
    </dgm:pt>
    <dgm:pt modelId="{B9BB3B1A-F7E4-4C8A-9FDA-444E60A8B929}">
      <dgm:prSet/>
      <dgm:spPr/>
      <dgm:t>
        <a:bodyPr/>
        <a:lstStyle/>
        <a:p>
          <a:pPr rtl="0"/>
          <a:r>
            <a:rPr lang="ru-RU" smtClean="0"/>
            <a:t>При желании можно сдать экзамен </a:t>
          </a:r>
          <a:r>
            <a:rPr lang="en-US" smtClean="0"/>
            <a:t>Goethe-Zertifikat B2 </a:t>
          </a:r>
          <a:r>
            <a:rPr lang="ru-RU" smtClean="0"/>
            <a:t>в Гёте-Институте</a:t>
          </a:r>
          <a:r>
            <a:rPr lang="en-US" smtClean="0"/>
            <a:t> </a:t>
          </a:r>
          <a:endParaRPr lang="ru-RU"/>
        </a:p>
      </dgm:t>
    </dgm:pt>
    <dgm:pt modelId="{01CC723D-18BB-4560-954B-02F87FA56C3A}" type="parTrans" cxnId="{782286AE-02CA-4417-93DC-5F046724D33E}">
      <dgm:prSet/>
      <dgm:spPr/>
      <dgm:t>
        <a:bodyPr/>
        <a:lstStyle/>
        <a:p>
          <a:endParaRPr lang="ru-RU"/>
        </a:p>
      </dgm:t>
    </dgm:pt>
    <dgm:pt modelId="{49415A31-069D-4229-8C61-73C99FFDDD03}" type="sibTrans" cxnId="{782286AE-02CA-4417-93DC-5F046724D33E}">
      <dgm:prSet/>
      <dgm:spPr/>
      <dgm:t>
        <a:bodyPr/>
        <a:lstStyle/>
        <a:p>
          <a:endParaRPr lang="ru-RU"/>
        </a:p>
      </dgm:t>
    </dgm:pt>
    <dgm:pt modelId="{14395003-DA85-4ED0-B07C-48CB2D62DA75}">
      <dgm:prSet/>
      <dgm:spPr/>
      <dgm:t>
        <a:bodyPr/>
        <a:lstStyle/>
        <a:p>
          <a:pPr rtl="0"/>
          <a:r>
            <a:rPr lang="ru-RU" smtClean="0"/>
            <a:t>Трудоустройство в немецкоязычных странах</a:t>
          </a:r>
          <a:endParaRPr lang="ru-RU"/>
        </a:p>
      </dgm:t>
    </dgm:pt>
    <dgm:pt modelId="{A008B8DE-1EAF-4E8C-A7C6-E89C7145D370}" type="parTrans" cxnId="{620084C5-608F-4C6A-BAB9-A911823410F3}">
      <dgm:prSet/>
      <dgm:spPr/>
      <dgm:t>
        <a:bodyPr/>
        <a:lstStyle/>
        <a:p>
          <a:endParaRPr lang="ru-RU"/>
        </a:p>
      </dgm:t>
    </dgm:pt>
    <dgm:pt modelId="{DC639B73-F32F-4A41-9D65-C600C44BF0B3}" type="sibTrans" cxnId="{620084C5-608F-4C6A-BAB9-A911823410F3}">
      <dgm:prSet/>
      <dgm:spPr/>
      <dgm:t>
        <a:bodyPr/>
        <a:lstStyle/>
        <a:p>
          <a:endParaRPr lang="ru-RU"/>
        </a:p>
      </dgm:t>
    </dgm:pt>
    <dgm:pt modelId="{75F53332-27B0-428B-B7EF-5A1857795C8F}">
      <dgm:prSet/>
      <dgm:spPr/>
      <dgm:t>
        <a:bodyPr/>
        <a:lstStyle/>
        <a:p>
          <a:pPr rtl="0"/>
          <a:r>
            <a:rPr lang="ru-RU" smtClean="0"/>
            <a:t>Сотрудничество с немецкими партнерами, трудоустройство в филиалах немецких предприятий на территории РФ или других стран</a:t>
          </a:r>
          <a:endParaRPr lang="ru-RU"/>
        </a:p>
      </dgm:t>
    </dgm:pt>
    <dgm:pt modelId="{748192A7-68F1-4EC1-9202-2B4372829535}" type="parTrans" cxnId="{2344BB96-EFA5-4C01-A53B-3CF6ED1E0EFE}">
      <dgm:prSet/>
      <dgm:spPr/>
      <dgm:t>
        <a:bodyPr/>
        <a:lstStyle/>
        <a:p>
          <a:endParaRPr lang="ru-RU"/>
        </a:p>
      </dgm:t>
    </dgm:pt>
    <dgm:pt modelId="{6807F673-0BDF-4537-97BD-138C8316C4FD}" type="sibTrans" cxnId="{2344BB96-EFA5-4C01-A53B-3CF6ED1E0EFE}">
      <dgm:prSet/>
      <dgm:spPr/>
      <dgm:t>
        <a:bodyPr/>
        <a:lstStyle/>
        <a:p>
          <a:endParaRPr lang="ru-RU"/>
        </a:p>
      </dgm:t>
    </dgm:pt>
    <dgm:pt modelId="{37501D56-F624-492B-906F-294256109289}">
      <dgm:prSet/>
      <dgm:spPr/>
      <dgm:t>
        <a:bodyPr/>
        <a:lstStyle/>
        <a:p>
          <a:pPr rtl="0"/>
          <a:r>
            <a:rPr lang="ru-RU" smtClean="0"/>
            <a:t>Более глубокие впечатления от поездок в немецкоязычные страны и другие европейские страны</a:t>
          </a:r>
          <a:endParaRPr lang="ru-RU"/>
        </a:p>
      </dgm:t>
    </dgm:pt>
    <dgm:pt modelId="{0A93BDCC-6C0D-47F4-A6AA-3FD2093AC2F7}" type="parTrans" cxnId="{C2C7FAB9-A2DA-4F05-8571-46BB83CE06FB}">
      <dgm:prSet/>
      <dgm:spPr/>
      <dgm:t>
        <a:bodyPr/>
        <a:lstStyle/>
        <a:p>
          <a:endParaRPr lang="ru-RU"/>
        </a:p>
      </dgm:t>
    </dgm:pt>
    <dgm:pt modelId="{EC18D231-A927-4369-A67A-62F62A527CD4}" type="sibTrans" cxnId="{C2C7FAB9-A2DA-4F05-8571-46BB83CE06FB}">
      <dgm:prSet/>
      <dgm:spPr/>
      <dgm:t>
        <a:bodyPr/>
        <a:lstStyle/>
        <a:p>
          <a:endParaRPr lang="ru-RU"/>
        </a:p>
      </dgm:t>
    </dgm:pt>
    <dgm:pt modelId="{65BECF95-FA90-44BD-B0BC-CE51CF7665CF}" type="pres">
      <dgm:prSet presAssocID="{EC07C8B1-7FB0-4CC8-A551-89AC127DFC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969C2D-67A7-4A33-82A5-020806BC729A}" type="pres">
      <dgm:prSet presAssocID="{71E440D9-1FD7-4A85-A0E5-F5AE91C8760B}" presName="linNode" presStyleCnt="0"/>
      <dgm:spPr/>
    </dgm:pt>
    <dgm:pt modelId="{38900CE2-36BC-4E9E-83EB-E16EDFC586EA}" type="pres">
      <dgm:prSet presAssocID="{71E440D9-1FD7-4A85-A0E5-F5AE91C8760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FB763-08EC-437B-A6DA-2198D563286F}" type="pres">
      <dgm:prSet presAssocID="{71E440D9-1FD7-4A85-A0E5-F5AE91C8760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BBFA27-BBE8-472C-8840-8B2CC82FE277}" srcId="{EC07C8B1-7FB0-4CC8-A551-89AC127DFC5E}" destId="{71E440D9-1FD7-4A85-A0E5-F5AE91C8760B}" srcOrd="0" destOrd="0" parTransId="{C20BCD9C-36BF-4F75-AFA0-48033371A23E}" sibTransId="{2AFF837D-7775-4690-8627-5C60E1C5908E}"/>
    <dgm:cxn modelId="{C2C7FAB9-A2DA-4F05-8571-46BB83CE06FB}" srcId="{71E440D9-1FD7-4A85-A0E5-F5AE91C8760B}" destId="{37501D56-F624-492B-906F-294256109289}" srcOrd="6" destOrd="0" parTransId="{0A93BDCC-6C0D-47F4-A6AA-3FD2093AC2F7}" sibTransId="{EC18D231-A927-4369-A67A-62F62A527CD4}"/>
    <dgm:cxn modelId="{814202DD-A9EC-4CBA-981C-6C41904CF179}" type="presOf" srcId="{7BDD1A13-CD39-495C-8F55-E00D7D5FE704}" destId="{5BFFB763-08EC-437B-A6DA-2198D563286F}" srcOrd="0" destOrd="0" presId="urn:microsoft.com/office/officeart/2005/8/layout/vList5"/>
    <dgm:cxn modelId="{79DFF5BB-B8BE-424C-B325-021F8E554D01}" type="presOf" srcId="{B9BB3B1A-F7E4-4C8A-9FDA-444E60A8B929}" destId="{5BFFB763-08EC-437B-A6DA-2198D563286F}" srcOrd="0" destOrd="3" presId="urn:microsoft.com/office/officeart/2005/8/layout/vList5"/>
    <dgm:cxn modelId="{620084C5-608F-4C6A-BAB9-A911823410F3}" srcId="{71E440D9-1FD7-4A85-A0E5-F5AE91C8760B}" destId="{14395003-DA85-4ED0-B07C-48CB2D62DA75}" srcOrd="4" destOrd="0" parTransId="{A008B8DE-1EAF-4E8C-A7C6-E89C7145D370}" sibTransId="{DC639B73-F32F-4A41-9D65-C600C44BF0B3}"/>
    <dgm:cxn modelId="{792E6E1F-3419-4D45-81D4-351673D19170}" type="presOf" srcId="{14395003-DA85-4ED0-B07C-48CB2D62DA75}" destId="{5BFFB763-08EC-437B-A6DA-2198D563286F}" srcOrd="0" destOrd="4" presId="urn:microsoft.com/office/officeart/2005/8/layout/vList5"/>
    <dgm:cxn modelId="{204521EB-5327-4C8A-BE08-A5462A8182E4}" type="presOf" srcId="{FB05146D-00EE-446A-AD86-5F7EB3AB69E4}" destId="{5BFFB763-08EC-437B-A6DA-2198D563286F}" srcOrd="0" destOrd="1" presId="urn:microsoft.com/office/officeart/2005/8/layout/vList5"/>
    <dgm:cxn modelId="{1CDD58E0-23B8-430D-AF0A-1C6E1C738552}" type="presOf" srcId="{71E440D9-1FD7-4A85-A0E5-F5AE91C8760B}" destId="{38900CE2-36BC-4E9E-83EB-E16EDFC586EA}" srcOrd="0" destOrd="0" presId="urn:microsoft.com/office/officeart/2005/8/layout/vList5"/>
    <dgm:cxn modelId="{E9E945E8-F5E9-4496-8790-F14D861D5DAC}" type="presOf" srcId="{37501D56-F624-492B-906F-294256109289}" destId="{5BFFB763-08EC-437B-A6DA-2198D563286F}" srcOrd="0" destOrd="6" presId="urn:microsoft.com/office/officeart/2005/8/layout/vList5"/>
    <dgm:cxn modelId="{46D9AEEB-2709-4F8C-A2BF-422D60E0F9E6}" srcId="{71E440D9-1FD7-4A85-A0E5-F5AE91C8760B}" destId="{C2442715-9A8D-449A-A57C-FC3B2B6B4343}" srcOrd="2" destOrd="0" parTransId="{41B0D6F9-04B3-41F1-94BA-775FE3B49FF2}" sibTransId="{2A0CA7EE-21D0-45F6-B7B0-6F77DE49773C}"/>
    <dgm:cxn modelId="{CB68E769-B360-4368-A150-8D8BF4DC5C14}" type="presOf" srcId="{C2442715-9A8D-449A-A57C-FC3B2B6B4343}" destId="{5BFFB763-08EC-437B-A6DA-2198D563286F}" srcOrd="0" destOrd="2" presId="urn:microsoft.com/office/officeart/2005/8/layout/vList5"/>
    <dgm:cxn modelId="{FC0D8845-98A6-45F5-9B90-95A5C82331B0}" srcId="{71E440D9-1FD7-4A85-A0E5-F5AE91C8760B}" destId="{FB05146D-00EE-446A-AD86-5F7EB3AB69E4}" srcOrd="1" destOrd="0" parTransId="{985832AE-1B35-466E-B73A-87DA0A789875}" sibTransId="{89F07472-EA0E-4AFE-A084-2E8A9608E42F}"/>
    <dgm:cxn modelId="{2344BB96-EFA5-4C01-A53B-3CF6ED1E0EFE}" srcId="{71E440D9-1FD7-4A85-A0E5-F5AE91C8760B}" destId="{75F53332-27B0-428B-B7EF-5A1857795C8F}" srcOrd="5" destOrd="0" parTransId="{748192A7-68F1-4EC1-9202-2B4372829535}" sibTransId="{6807F673-0BDF-4537-97BD-138C8316C4FD}"/>
    <dgm:cxn modelId="{782286AE-02CA-4417-93DC-5F046724D33E}" srcId="{71E440D9-1FD7-4A85-A0E5-F5AE91C8760B}" destId="{B9BB3B1A-F7E4-4C8A-9FDA-444E60A8B929}" srcOrd="3" destOrd="0" parTransId="{01CC723D-18BB-4560-954B-02F87FA56C3A}" sibTransId="{49415A31-069D-4229-8C61-73C99FFDDD03}"/>
    <dgm:cxn modelId="{FF760008-CCD4-43B4-9415-2C714E49AFB9}" srcId="{71E440D9-1FD7-4A85-A0E5-F5AE91C8760B}" destId="{7BDD1A13-CD39-495C-8F55-E00D7D5FE704}" srcOrd="0" destOrd="0" parTransId="{8FF0CFF4-C3D1-4A64-AE9F-4E3B9D9830D9}" sibTransId="{E0BC821A-1351-4F7F-B619-A431099494D9}"/>
    <dgm:cxn modelId="{F1323091-C731-4073-9DD9-A965BD35F14A}" type="presOf" srcId="{EC07C8B1-7FB0-4CC8-A551-89AC127DFC5E}" destId="{65BECF95-FA90-44BD-B0BC-CE51CF7665CF}" srcOrd="0" destOrd="0" presId="urn:microsoft.com/office/officeart/2005/8/layout/vList5"/>
    <dgm:cxn modelId="{6CCA502A-BCFB-42E7-9837-5F48F6A13A35}" type="presOf" srcId="{75F53332-27B0-428B-B7EF-5A1857795C8F}" destId="{5BFFB763-08EC-437B-A6DA-2198D563286F}" srcOrd="0" destOrd="5" presId="urn:microsoft.com/office/officeart/2005/8/layout/vList5"/>
    <dgm:cxn modelId="{667ED04E-FF70-4F9E-942E-9D56C55AC107}" type="presParOf" srcId="{65BECF95-FA90-44BD-B0BC-CE51CF7665CF}" destId="{A3969C2D-67A7-4A33-82A5-020806BC729A}" srcOrd="0" destOrd="0" presId="urn:microsoft.com/office/officeart/2005/8/layout/vList5"/>
    <dgm:cxn modelId="{E2DCC443-8C19-40A5-8910-CCA888FB9D31}" type="presParOf" srcId="{A3969C2D-67A7-4A33-82A5-020806BC729A}" destId="{38900CE2-36BC-4E9E-83EB-E16EDFC586EA}" srcOrd="0" destOrd="0" presId="urn:microsoft.com/office/officeart/2005/8/layout/vList5"/>
    <dgm:cxn modelId="{26E27597-D3B2-413A-83F7-DA38C878F7B8}" type="presParOf" srcId="{A3969C2D-67A7-4A33-82A5-020806BC729A}" destId="{5BFFB763-08EC-437B-A6DA-2198D56328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AE185F-B1DD-4688-B545-B524229967E3}" type="doc">
      <dgm:prSet loTypeId="urn:microsoft.com/office/officeart/2005/8/layout/vList5" loCatId="list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BC5EA181-863B-4ADE-BCBD-EA38C1E6E5BA}">
      <dgm:prSet/>
      <dgm:spPr/>
      <dgm:t>
        <a:bodyPr/>
        <a:lstStyle/>
        <a:p>
          <a:pPr rtl="0"/>
          <a:r>
            <a:rPr lang="ru-RU" dirty="0" smtClean="0"/>
            <a:t>Почему стоит учить </a:t>
          </a:r>
          <a:r>
            <a:rPr lang="ru-RU" b="1" dirty="0" smtClean="0"/>
            <a:t>французский</a:t>
          </a:r>
          <a:r>
            <a:rPr lang="ru-RU" dirty="0" smtClean="0"/>
            <a:t> язык?</a:t>
          </a:r>
          <a:endParaRPr lang="ru-RU" dirty="0"/>
        </a:p>
      </dgm:t>
    </dgm:pt>
    <dgm:pt modelId="{966B5124-BB9B-487F-9470-2ACFD7C7BA9A}" type="parTrans" cxnId="{6AD658EE-F767-43E1-9C3E-65BEF6BFF3EE}">
      <dgm:prSet/>
      <dgm:spPr/>
      <dgm:t>
        <a:bodyPr/>
        <a:lstStyle/>
        <a:p>
          <a:endParaRPr lang="ru-RU"/>
        </a:p>
      </dgm:t>
    </dgm:pt>
    <dgm:pt modelId="{FEAA2485-E7CD-482B-A033-D3D199C9376F}" type="sibTrans" cxnId="{6AD658EE-F767-43E1-9C3E-65BEF6BFF3EE}">
      <dgm:prSet/>
      <dgm:spPr/>
      <dgm:t>
        <a:bodyPr/>
        <a:lstStyle/>
        <a:p>
          <a:endParaRPr lang="ru-RU"/>
        </a:p>
      </dgm:t>
    </dgm:pt>
    <dgm:pt modelId="{F2E861B6-A069-48EC-9B91-C3B27D898EC5}">
      <dgm:prSet/>
      <dgm:spPr/>
      <dgm:t>
        <a:bodyPr/>
        <a:lstStyle/>
        <a:p>
          <a:pPr rtl="0"/>
          <a:r>
            <a:rPr lang="ru-RU" smtClean="0"/>
            <a:t>Французский язык – это официальный язык 33 стран мира,  это один из рабочих языков ООН, язык права и международных отношений.</a:t>
          </a:r>
          <a:endParaRPr lang="ru-RU"/>
        </a:p>
      </dgm:t>
    </dgm:pt>
    <dgm:pt modelId="{582B9A5D-C963-40E8-90FC-09AB197CCF47}" type="parTrans" cxnId="{E0BFA8EB-A1E2-4DC3-B6CC-4C454B8646C6}">
      <dgm:prSet/>
      <dgm:spPr/>
      <dgm:t>
        <a:bodyPr/>
        <a:lstStyle/>
        <a:p>
          <a:endParaRPr lang="ru-RU"/>
        </a:p>
      </dgm:t>
    </dgm:pt>
    <dgm:pt modelId="{4C871EC4-FD26-47FF-9287-8930CAAACAB0}" type="sibTrans" cxnId="{E0BFA8EB-A1E2-4DC3-B6CC-4C454B8646C6}">
      <dgm:prSet/>
      <dgm:spPr/>
      <dgm:t>
        <a:bodyPr/>
        <a:lstStyle/>
        <a:p>
          <a:endParaRPr lang="ru-RU"/>
        </a:p>
      </dgm:t>
    </dgm:pt>
    <dgm:pt modelId="{19C48A92-18F3-412A-8A43-E39D18E7F633}">
      <dgm:prSet/>
      <dgm:spPr/>
      <dgm:t>
        <a:bodyPr/>
        <a:lstStyle/>
        <a:p>
          <a:pPr rtl="0"/>
          <a:r>
            <a:rPr lang="ru-RU" smtClean="0"/>
            <a:t>Университет ВШЭ был создан при поддержке французского правительства.</a:t>
          </a:r>
          <a:endParaRPr lang="ru-RU"/>
        </a:p>
      </dgm:t>
    </dgm:pt>
    <dgm:pt modelId="{D727997A-9BB2-4A27-A6F7-4C4C40411BD1}" type="parTrans" cxnId="{6EC2A522-9D8D-4BC2-ACE4-3E68272A7AB4}">
      <dgm:prSet/>
      <dgm:spPr/>
      <dgm:t>
        <a:bodyPr/>
        <a:lstStyle/>
        <a:p>
          <a:endParaRPr lang="ru-RU"/>
        </a:p>
      </dgm:t>
    </dgm:pt>
    <dgm:pt modelId="{C1E55DDE-F8BF-401A-A0E9-1694B8AEB667}" type="sibTrans" cxnId="{6EC2A522-9D8D-4BC2-ACE4-3E68272A7AB4}">
      <dgm:prSet/>
      <dgm:spPr/>
      <dgm:t>
        <a:bodyPr/>
        <a:lstStyle/>
        <a:p>
          <a:endParaRPr lang="ru-RU"/>
        </a:p>
      </dgm:t>
    </dgm:pt>
    <dgm:pt modelId="{866DC674-6B03-41A7-B66B-B24812DC0381}">
      <dgm:prSet/>
      <dgm:spPr/>
      <dgm:t>
        <a:bodyPr/>
        <a:lstStyle/>
        <a:p>
          <a:pPr rtl="0"/>
          <a:r>
            <a:rPr lang="ru-RU" dirty="0" smtClean="0"/>
            <a:t>Преподавание вторых иностранных языков в ВШЭ началось с французского языка.</a:t>
          </a:r>
          <a:endParaRPr lang="ru-RU" dirty="0"/>
        </a:p>
      </dgm:t>
    </dgm:pt>
    <dgm:pt modelId="{C63D5C3E-31BD-40CA-AB22-6B53CCF3611A}" type="parTrans" cxnId="{D484F66C-F974-41A7-B452-417B171FC80E}">
      <dgm:prSet/>
      <dgm:spPr/>
      <dgm:t>
        <a:bodyPr/>
        <a:lstStyle/>
        <a:p>
          <a:endParaRPr lang="ru-RU"/>
        </a:p>
      </dgm:t>
    </dgm:pt>
    <dgm:pt modelId="{A44CBFB6-6380-4E1E-A97D-4FE9F2DBAAB2}" type="sibTrans" cxnId="{D484F66C-F974-41A7-B452-417B171FC80E}">
      <dgm:prSet/>
      <dgm:spPr/>
      <dgm:t>
        <a:bodyPr/>
        <a:lstStyle/>
        <a:p>
          <a:endParaRPr lang="ru-RU"/>
        </a:p>
      </dgm:t>
    </dgm:pt>
    <dgm:pt modelId="{D4C34FBB-77A2-4AE5-A76D-BAACC3AE8CC8}">
      <dgm:prSet/>
      <dgm:spPr/>
      <dgm:t>
        <a:bodyPr/>
        <a:lstStyle/>
        <a:p>
          <a:pPr rtl="0"/>
          <a:r>
            <a:rPr lang="ru-RU" smtClean="0"/>
            <a:t>Центр международной академической мобильности НИУ ВШЭ предлагает множество программ в университетах франкоязычных стран.</a:t>
          </a:r>
          <a:endParaRPr lang="ru-RU"/>
        </a:p>
      </dgm:t>
    </dgm:pt>
    <dgm:pt modelId="{2DBC1C47-807A-40A9-BC45-934255293C6B}" type="parTrans" cxnId="{1C05232B-F78A-4086-B2A0-BD6372C71950}">
      <dgm:prSet/>
      <dgm:spPr/>
      <dgm:t>
        <a:bodyPr/>
        <a:lstStyle/>
        <a:p>
          <a:endParaRPr lang="ru-RU"/>
        </a:p>
      </dgm:t>
    </dgm:pt>
    <dgm:pt modelId="{76D965E5-4E8F-4F99-8B46-92CB8D23ED47}" type="sibTrans" cxnId="{1C05232B-F78A-4086-B2A0-BD6372C71950}">
      <dgm:prSet/>
      <dgm:spPr/>
      <dgm:t>
        <a:bodyPr/>
        <a:lstStyle/>
        <a:p>
          <a:endParaRPr lang="ru-RU"/>
        </a:p>
      </dgm:t>
    </dgm:pt>
    <dgm:pt modelId="{8B80564B-5910-420A-BE8A-7C6AB657942A}">
      <dgm:prSet/>
      <dgm:spPr/>
      <dgm:t>
        <a:bodyPr/>
        <a:lstStyle/>
        <a:p>
          <a:pPr rtl="0"/>
          <a:r>
            <a:rPr lang="ru-RU" smtClean="0"/>
            <a:t>При желании можно сдать экзамены на международные дипломы </a:t>
          </a:r>
          <a:r>
            <a:rPr lang="fr-FR" smtClean="0"/>
            <a:t>DELF, DALF </a:t>
          </a:r>
          <a:r>
            <a:rPr lang="ru-RU" smtClean="0"/>
            <a:t>и т.д.</a:t>
          </a:r>
          <a:endParaRPr lang="ru-RU"/>
        </a:p>
      </dgm:t>
    </dgm:pt>
    <dgm:pt modelId="{CB843012-B27B-4CB7-A599-5C0E43CE9489}" type="parTrans" cxnId="{12B206BE-6BBB-4CC4-805F-FC856B310676}">
      <dgm:prSet/>
      <dgm:spPr/>
      <dgm:t>
        <a:bodyPr/>
        <a:lstStyle/>
        <a:p>
          <a:endParaRPr lang="ru-RU"/>
        </a:p>
      </dgm:t>
    </dgm:pt>
    <dgm:pt modelId="{AC53A631-E7B1-4D5C-8468-FCD61435049B}" type="sibTrans" cxnId="{12B206BE-6BBB-4CC4-805F-FC856B310676}">
      <dgm:prSet/>
      <dgm:spPr/>
      <dgm:t>
        <a:bodyPr/>
        <a:lstStyle/>
        <a:p>
          <a:endParaRPr lang="ru-RU"/>
        </a:p>
      </dgm:t>
    </dgm:pt>
    <dgm:pt modelId="{33C13188-23B2-475E-A6D2-82EF43A8F9F4}">
      <dgm:prSet/>
      <dgm:spPr/>
      <dgm:t>
        <a:bodyPr/>
        <a:lstStyle/>
        <a:p>
          <a:pPr rtl="0"/>
          <a:r>
            <a:rPr lang="ru-RU" smtClean="0"/>
            <a:t>Владение французским языком даёт возможность  работать в крупной международной компании на одном из 5 континентов.</a:t>
          </a:r>
          <a:endParaRPr lang="ru-RU"/>
        </a:p>
      </dgm:t>
    </dgm:pt>
    <dgm:pt modelId="{D16633E0-5D40-4461-878D-760D2616270A}" type="parTrans" cxnId="{739E5565-5860-4E1A-8ED6-4007520BBB7F}">
      <dgm:prSet/>
      <dgm:spPr/>
      <dgm:t>
        <a:bodyPr/>
        <a:lstStyle/>
        <a:p>
          <a:endParaRPr lang="ru-RU"/>
        </a:p>
      </dgm:t>
    </dgm:pt>
    <dgm:pt modelId="{DEB65C96-4E7B-4AD3-BD50-F7ECC9BAB9E2}" type="sibTrans" cxnId="{739E5565-5860-4E1A-8ED6-4007520BBB7F}">
      <dgm:prSet/>
      <dgm:spPr/>
      <dgm:t>
        <a:bodyPr/>
        <a:lstStyle/>
        <a:p>
          <a:endParaRPr lang="ru-RU"/>
        </a:p>
      </dgm:t>
    </dgm:pt>
    <dgm:pt modelId="{9DA88292-6565-43B1-BF31-A1680F40CE42}">
      <dgm:prSet/>
      <dgm:spPr/>
      <dgm:t>
        <a:bodyPr/>
        <a:lstStyle/>
        <a:p>
          <a:pPr rtl="0"/>
          <a:r>
            <a:rPr lang="ru-RU" smtClean="0"/>
            <a:t>Знание французского языка позволяет следить за новостями искусства и моды.</a:t>
          </a:r>
          <a:endParaRPr lang="ru-RU"/>
        </a:p>
      </dgm:t>
    </dgm:pt>
    <dgm:pt modelId="{B07A5E52-A971-4A50-944C-3A55322571C3}" type="parTrans" cxnId="{12E7A2C0-6A76-4597-8291-6A2951C5942F}">
      <dgm:prSet/>
      <dgm:spPr/>
      <dgm:t>
        <a:bodyPr/>
        <a:lstStyle/>
        <a:p>
          <a:endParaRPr lang="ru-RU"/>
        </a:p>
      </dgm:t>
    </dgm:pt>
    <dgm:pt modelId="{32E25116-5A64-4BE8-8A58-F58B5EDEB30E}" type="sibTrans" cxnId="{12E7A2C0-6A76-4597-8291-6A2951C5942F}">
      <dgm:prSet/>
      <dgm:spPr/>
      <dgm:t>
        <a:bodyPr/>
        <a:lstStyle/>
        <a:p>
          <a:endParaRPr lang="ru-RU"/>
        </a:p>
      </dgm:t>
    </dgm:pt>
    <dgm:pt modelId="{4F72D145-D6CE-4706-B382-6702E5BF3C7D}" type="pres">
      <dgm:prSet presAssocID="{CFAE185F-B1DD-4688-B545-B524229967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09D123-9E07-4101-8FC5-0402F8ED6739}" type="pres">
      <dgm:prSet presAssocID="{BC5EA181-863B-4ADE-BCBD-EA38C1E6E5BA}" presName="linNode" presStyleCnt="0"/>
      <dgm:spPr/>
    </dgm:pt>
    <dgm:pt modelId="{ECC63098-CF36-4831-8783-AF3CCA9EEC44}" type="pres">
      <dgm:prSet presAssocID="{BC5EA181-863B-4ADE-BCBD-EA38C1E6E5B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8AA09-1779-43E0-9B71-8BB202B88854}" type="pres">
      <dgm:prSet presAssocID="{BC5EA181-863B-4ADE-BCBD-EA38C1E6E5B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F40D58-7181-4257-86AF-768BECB0ABCC}" type="presOf" srcId="{F2E861B6-A069-48EC-9B91-C3B27D898EC5}" destId="{6F38AA09-1779-43E0-9B71-8BB202B88854}" srcOrd="0" destOrd="0" presId="urn:microsoft.com/office/officeart/2005/8/layout/vList5"/>
    <dgm:cxn modelId="{12E7A2C0-6A76-4597-8291-6A2951C5942F}" srcId="{BC5EA181-863B-4ADE-BCBD-EA38C1E6E5BA}" destId="{9DA88292-6565-43B1-BF31-A1680F40CE42}" srcOrd="6" destOrd="0" parTransId="{B07A5E52-A971-4A50-944C-3A55322571C3}" sibTransId="{32E25116-5A64-4BE8-8A58-F58B5EDEB30E}"/>
    <dgm:cxn modelId="{E350E670-D190-48FE-9D77-4FD5EEBB49B6}" type="presOf" srcId="{9DA88292-6565-43B1-BF31-A1680F40CE42}" destId="{6F38AA09-1779-43E0-9B71-8BB202B88854}" srcOrd="0" destOrd="6" presId="urn:microsoft.com/office/officeart/2005/8/layout/vList5"/>
    <dgm:cxn modelId="{0F0586CA-1CC2-4D7A-BD8E-A2924F1527ED}" type="presOf" srcId="{33C13188-23B2-475E-A6D2-82EF43A8F9F4}" destId="{6F38AA09-1779-43E0-9B71-8BB202B88854}" srcOrd="0" destOrd="5" presId="urn:microsoft.com/office/officeart/2005/8/layout/vList5"/>
    <dgm:cxn modelId="{E85B1988-EA77-4156-8907-ABB7304D113B}" type="presOf" srcId="{8B80564B-5910-420A-BE8A-7C6AB657942A}" destId="{6F38AA09-1779-43E0-9B71-8BB202B88854}" srcOrd="0" destOrd="4" presId="urn:microsoft.com/office/officeart/2005/8/layout/vList5"/>
    <dgm:cxn modelId="{12B206BE-6BBB-4CC4-805F-FC856B310676}" srcId="{BC5EA181-863B-4ADE-BCBD-EA38C1E6E5BA}" destId="{8B80564B-5910-420A-BE8A-7C6AB657942A}" srcOrd="4" destOrd="0" parTransId="{CB843012-B27B-4CB7-A599-5C0E43CE9489}" sibTransId="{AC53A631-E7B1-4D5C-8468-FCD61435049B}"/>
    <dgm:cxn modelId="{86A2583A-7927-467E-8C69-7C9F2B663831}" type="presOf" srcId="{CFAE185F-B1DD-4688-B545-B524229967E3}" destId="{4F72D145-D6CE-4706-B382-6702E5BF3C7D}" srcOrd="0" destOrd="0" presId="urn:microsoft.com/office/officeart/2005/8/layout/vList5"/>
    <dgm:cxn modelId="{604BF4F3-7EB4-4BE8-A6A0-6EF1E42752E7}" type="presOf" srcId="{19C48A92-18F3-412A-8A43-E39D18E7F633}" destId="{6F38AA09-1779-43E0-9B71-8BB202B88854}" srcOrd="0" destOrd="1" presId="urn:microsoft.com/office/officeart/2005/8/layout/vList5"/>
    <dgm:cxn modelId="{A3B00C54-B754-4217-9B9B-651400F7B97D}" type="presOf" srcId="{D4C34FBB-77A2-4AE5-A76D-BAACC3AE8CC8}" destId="{6F38AA09-1779-43E0-9B71-8BB202B88854}" srcOrd="0" destOrd="3" presId="urn:microsoft.com/office/officeart/2005/8/layout/vList5"/>
    <dgm:cxn modelId="{1C05232B-F78A-4086-B2A0-BD6372C71950}" srcId="{BC5EA181-863B-4ADE-BCBD-EA38C1E6E5BA}" destId="{D4C34FBB-77A2-4AE5-A76D-BAACC3AE8CC8}" srcOrd="3" destOrd="0" parTransId="{2DBC1C47-807A-40A9-BC45-934255293C6B}" sibTransId="{76D965E5-4E8F-4F99-8B46-92CB8D23ED47}"/>
    <dgm:cxn modelId="{6AD658EE-F767-43E1-9C3E-65BEF6BFF3EE}" srcId="{CFAE185F-B1DD-4688-B545-B524229967E3}" destId="{BC5EA181-863B-4ADE-BCBD-EA38C1E6E5BA}" srcOrd="0" destOrd="0" parTransId="{966B5124-BB9B-487F-9470-2ACFD7C7BA9A}" sibTransId="{FEAA2485-E7CD-482B-A033-D3D199C9376F}"/>
    <dgm:cxn modelId="{739E5565-5860-4E1A-8ED6-4007520BBB7F}" srcId="{BC5EA181-863B-4ADE-BCBD-EA38C1E6E5BA}" destId="{33C13188-23B2-475E-A6D2-82EF43A8F9F4}" srcOrd="5" destOrd="0" parTransId="{D16633E0-5D40-4461-878D-760D2616270A}" sibTransId="{DEB65C96-4E7B-4AD3-BD50-F7ECC9BAB9E2}"/>
    <dgm:cxn modelId="{6EC2A522-9D8D-4BC2-ACE4-3E68272A7AB4}" srcId="{BC5EA181-863B-4ADE-BCBD-EA38C1E6E5BA}" destId="{19C48A92-18F3-412A-8A43-E39D18E7F633}" srcOrd="1" destOrd="0" parTransId="{D727997A-9BB2-4A27-A6F7-4C4C40411BD1}" sibTransId="{C1E55DDE-F8BF-401A-A0E9-1694B8AEB667}"/>
    <dgm:cxn modelId="{D889B875-D32A-4027-95D3-C38A3D404D27}" type="presOf" srcId="{BC5EA181-863B-4ADE-BCBD-EA38C1E6E5BA}" destId="{ECC63098-CF36-4831-8783-AF3CCA9EEC44}" srcOrd="0" destOrd="0" presId="urn:microsoft.com/office/officeart/2005/8/layout/vList5"/>
    <dgm:cxn modelId="{E0BFA8EB-A1E2-4DC3-B6CC-4C454B8646C6}" srcId="{BC5EA181-863B-4ADE-BCBD-EA38C1E6E5BA}" destId="{F2E861B6-A069-48EC-9B91-C3B27D898EC5}" srcOrd="0" destOrd="0" parTransId="{582B9A5D-C963-40E8-90FC-09AB197CCF47}" sibTransId="{4C871EC4-FD26-47FF-9287-8930CAAACAB0}"/>
    <dgm:cxn modelId="{D484F66C-F974-41A7-B452-417B171FC80E}" srcId="{BC5EA181-863B-4ADE-BCBD-EA38C1E6E5BA}" destId="{866DC674-6B03-41A7-B66B-B24812DC0381}" srcOrd="2" destOrd="0" parTransId="{C63D5C3E-31BD-40CA-AB22-6B53CCF3611A}" sibTransId="{A44CBFB6-6380-4E1E-A97D-4FE9F2DBAAB2}"/>
    <dgm:cxn modelId="{7543BBDF-C47F-4786-9313-39B042B8F396}" type="presOf" srcId="{866DC674-6B03-41A7-B66B-B24812DC0381}" destId="{6F38AA09-1779-43E0-9B71-8BB202B88854}" srcOrd="0" destOrd="2" presId="urn:microsoft.com/office/officeart/2005/8/layout/vList5"/>
    <dgm:cxn modelId="{91C39FAD-AF7A-4E34-890D-4121FFBDD331}" type="presParOf" srcId="{4F72D145-D6CE-4706-B382-6702E5BF3C7D}" destId="{C209D123-9E07-4101-8FC5-0402F8ED6739}" srcOrd="0" destOrd="0" presId="urn:microsoft.com/office/officeart/2005/8/layout/vList5"/>
    <dgm:cxn modelId="{A7B3945F-72F7-4EC9-BCF5-BA7AD339F5C6}" type="presParOf" srcId="{C209D123-9E07-4101-8FC5-0402F8ED6739}" destId="{ECC63098-CF36-4831-8783-AF3CCA9EEC44}" srcOrd="0" destOrd="0" presId="urn:microsoft.com/office/officeart/2005/8/layout/vList5"/>
    <dgm:cxn modelId="{5D21DE92-0A95-4914-A4CB-827EB1D5B384}" type="presParOf" srcId="{C209D123-9E07-4101-8FC5-0402F8ED6739}" destId="{6F38AA09-1779-43E0-9B71-8BB202B888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9AE19F-C1F7-46C8-A764-44AE8692C0BC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0B442A6-D8B7-4517-8A83-B2FAB4FAB56B}">
      <dgm:prSet/>
      <dgm:spPr/>
      <dgm:t>
        <a:bodyPr/>
        <a:lstStyle/>
        <a:p>
          <a:pPr rtl="0"/>
          <a:r>
            <a:rPr lang="ru-RU" smtClean="0"/>
            <a:t>Почему стоит учить </a:t>
          </a:r>
          <a:r>
            <a:rPr lang="ru-RU" b="1" smtClean="0"/>
            <a:t>испанский</a:t>
          </a:r>
          <a:r>
            <a:rPr lang="ru-RU" smtClean="0"/>
            <a:t> язык?</a:t>
          </a:r>
          <a:endParaRPr lang="ru-RU"/>
        </a:p>
      </dgm:t>
    </dgm:pt>
    <dgm:pt modelId="{7E5C1349-FCF3-41BC-BC51-01743DE5EFD5}" type="parTrans" cxnId="{D103D575-E4BE-4878-A510-731D13B887BF}">
      <dgm:prSet/>
      <dgm:spPr/>
      <dgm:t>
        <a:bodyPr/>
        <a:lstStyle/>
        <a:p>
          <a:endParaRPr lang="ru-RU"/>
        </a:p>
      </dgm:t>
    </dgm:pt>
    <dgm:pt modelId="{EBDDD5A8-37BE-42F8-A799-22AB286C2E4B}" type="sibTrans" cxnId="{D103D575-E4BE-4878-A510-731D13B887BF}">
      <dgm:prSet/>
      <dgm:spPr/>
      <dgm:t>
        <a:bodyPr/>
        <a:lstStyle/>
        <a:p>
          <a:endParaRPr lang="ru-RU"/>
        </a:p>
      </dgm:t>
    </dgm:pt>
    <dgm:pt modelId="{451A0E53-02E5-4BB0-A1E2-A270FCB36CB4}">
      <dgm:prSet/>
      <dgm:spPr/>
      <dgm:t>
        <a:bodyPr/>
        <a:lstStyle/>
        <a:p>
          <a:pPr rtl="0"/>
          <a:r>
            <a:rPr lang="ru-RU" smtClean="0"/>
            <a:t>Шанс поступить в магистратуру в Испании или в Латинской Америке; </a:t>
          </a:r>
          <a:endParaRPr lang="ru-RU"/>
        </a:p>
      </dgm:t>
    </dgm:pt>
    <dgm:pt modelId="{819B801E-53E9-429C-AB34-8D62DA9B4DDF}" type="parTrans" cxnId="{880D5CD6-FA80-4097-A722-32F08B0D1B9D}">
      <dgm:prSet/>
      <dgm:spPr/>
      <dgm:t>
        <a:bodyPr/>
        <a:lstStyle/>
        <a:p>
          <a:endParaRPr lang="ru-RU"/>
        </a:p>
      </dgm:t>
    </dgm:pt>
    <dgm:pt modelId="{B65686A7-EB55-48DF-B73A-D185C2B4B286}" type="sibTrans" cxnId="{880D5CD6-FA80-4097-A722-32F08B0D1B9D}">
      <dgm:prSet/>
      <dgm:spPr/>
      <dgm:t>
        <a:bodyPr/>
        <a:lstStyle/>
        <a:p>
          <a:endParaRPr lang="ru-RU"/>
        </a:p>
      </dgm:t>
    </dgm:pt>
    <dgm:pt modelId="{8C675247-93C1-433D-9042-5AF350542966}">
      <dgm:prSet/>
      <dgm:spPr/>
      <dgm:t>
        <a:bodyPr/>
        <a:lstStyle/>
        <a:p>
          <a:pPr rtl="0"/>
          <a:r>
            <a:rPr lang="ru-RU" smtClean="0"/>
            <a:t>Возможность участвовать в одной из программ Центра международной академической мобильности НИУ ВШЭ в Испании или в Латинской Америке; </a:t>
          </a:r>
          <a:endParaRPr lang="ru-RU"/>
        </a:p>
      </dgm:t>
    </dgm:pt>
    <dgm:pt modelId="{1CF1ED2E-A8F6-4CEF-AC17-36357C6C93D8}" type="parTrans" cxnId="{66096756-DFF4-4A67-8563-D7F6694FA7AD}">
      <dgm:prSet/>
      <dgm:spPr/>
      <dgm:t>
        <a:bodyPr/>
        <a:lstStyle/>
        <a:p>
          <a:endParaRPr lang="ru-RU"/>
        </a:p>
      </dgm:t>
    </dgm:pt>
    <dgm:pt modelId="{8F686801-CE03-4CC9-AFED-B39A3CC368E4}" type="sibTrans" cxnId="{66096756-DFF4-4A67-8563-D7F6694FA7AD}">
      <dgm:prSet/>
      <dgm:spPr/>
      <dgm:t>
        <a:bodyPr/>
        <a:lstStyle/>
        <a:p>
          <a:endParaRPr lang="ru-RU"/>
        </a:p>
      </dgm:t>
    </dgm:pt>
    <dgm:pt modelId="{C6F8DAC7-D2EF-4313-8A52-31191C56895A}">
      <dgm:prSet/>
      <dgm:spPr/>
      <dgm:t>
        <a:bodyPr/>
        <a:lstStyle/>
        <a:p>
          <a:pPr rtl="0"/>
          <a:r>
            <a:rPr lang="ru-RU" smtClean="0"/>
            <a:t>При желании возможность получить международный, бессрочный диплом по испанскому языку</a:t>
          </a:r>
          <a:r>
            <a:rPr lang="en-US" smtClean="0"/>
            <a:t> C1</a:t>
          </a:r>
          <a:r>
            <a:rPr lang="ru-RU" smtClean="0"/>
            <a:t> </a:t>
          </a:r>
          <a:r>
            <a:rPr lang="en-US" smtClean="0"/>
            <a:t>DELE</a:t>
          </a:r>
          <a:r>
            <a:rPr lang="ru-RU" smtClean="0"/>
            <a:t>;</a:t>
          </a:r>
          <a:endParaRPr lang="ru-RU"/>
        </a:p>
      </dgm:t>
    </dgm:pt>
    <dgm:pt modelId="{759B0A0B-EEB3-4DD7-88F7-6117B1A98FDE}" type="parTrans" cxnId="{A0476B64-8390-439A-9041-C8E6B3C6A86A}">
      <dgm:prSet/>
      <dgm:spPr/>
      <dgm:t>
        <a:bodyPr/>
        <a:lstStyle/>
        <a:p>
          <a:endParaRPr lang="ru-RU"/>
        </a:p>
      </dgm:t>
    </dgm:pt>
    <dgm:pt modelId="{8E10180C-A980-4D4C-BBFB-981157C857A2}" type="sibTrans" cxnId="{A0476B64-8390-439A-9041-C8E6B3C6A86A}">
      <dgm:prSet/>
      <dgm:spPr/>
      <dgm:t>
        <a:bodyPr/>
        <a:lstStyle/>
        <a:p>
          <a:endParaRPr lang="ru-RU"/>
        </a:p>
      </dgm:t>
    </dgm:pt>
    <dgm:pt modelId="{C923DE08-A197-4AAF-97B3-7B137261411A}">
      <dgm:prSet/>
      <dgm:spPr/>
      <dgm:t>
        <a:bodyPr/>
        <a:lstStyle/>
        <a:p>
          <a:pPr rtl="0"/>
          <a:r>
            <a:rPr lang="ru-RU" smtClean="0"/>
            <a:t>Владение испанским языком дает шанс построить успешную карьеру в международной компании</a:t>
          </a:r>
          <a:r>
            <a:rPr lang="en-US" smtClean="0"/>
            <a:t>. </a:t>
          </a:r>
          <a:r>
            <a:rPr lang="ru-RU" smtClean="0"/>
            <a:t>Испанский язык-второй по интенсивности использования в деловом международном общении; </a:t>
          </a:r>
          <a:endParaRPr lang="ru-RU"/>
        </a:p>
      </dgm:t>
    </dgm:pt>
    <dgm:pt modelId="{27966491-6084-449F-A1E7-356AC8D7ED8F}" type="parTrans" cxnId="{CE5E0D8D-9652-4548-BB6F-0995B998A75E}">
      <dgm:prSet/>
      <dgm:spPr/>
      <dgm:t>
        <a:bodyPr/>
        <a:lstStyle/>
        <a:p>
          <a:endParaRPr lang="ru-RU"/>
        </a:p>
      </dgm:t>
    </dgm:pt>
    <dgm:pt modelId="{A790C7FE-C0E4-423B-84AE-35BF3F3DB234}" type="sibTrans" cxnId="{CE5E0D8D-9652-4548-BB6F-0995B998A75E}">
      <dgm:prSet/>
      <dgm:spPr/>
      <dgm:t>
        <a:bodyPr/>
        <a:lstStyle/>
        <a:p>
          <a:endParaRPr lang="ru-RU"/>
        </a:p>
      </dgm:t>
    </dgm:pt>
    <dgm:pt modelId="{FC356A93-E17F-4995-96A3-FE9D0A356295}">
      <dgm:prSet/>
      <dgm:spPr/>
      <dgm:t>
        <a:bodyPr/>
        <a:lstStyle/>
        <a:p>
          <a:pPr rtl="0"/>
          <a:r>
            <a:rPr lang="ru-RU" smtClean="0"/>
            <a:t>Знание испанского языка позволяет открыть для себя историю и культуру Испании и стран Латинской Америки.</a:t>
          </a:r>
          <a:endParaRPr lang="ru-RU"/>
        </a:p>
      </dgm:t>
    </dgm:pt>
    <dgm:pt modelId="{6AA36F4C-62FF-4E04-985A-D9FDB437EA43}" type="parTrans" cxnId="{F5DB5A30-83A7-405E-823D-B4AE4193CD0C}">
      <dgm:prSet/>
      <dgm:spPr/>
      <dgm:t>
        <a:bodyPr/>
        <a:lstStyle/>
        <a:p>
          <a:endParaRPr lang="ru-RU"/>
        </a:p>
      </dgm:t>
    </dgm:pt>
    <dgm:pt modelId="{C83601D0-123A-41DF-AA11-570568C20FFD}" type="sibTrans" cxnId="{F5DB5A30-83A7-405E-823D-B4AE4193CD0C}">
      <dgm:prSet/>
      <dgm:spPr/>
      <dgm:t>
        <a:bodyPr/>
        <a:lstStyle/>
        <a:p>
          <a:endParaRPr lang="ru-RU"/>
        </a:p>
      </dgm:t>
    </dgm:pt>
    <dgm:pt modelId="{65F07877-7770-4CF2-971A-10B38ED9C2BC}" type="pres">
      <dgm:prSet presAssocID="{FB9AE19F-C1F7-46C8-A764-44AE8692C0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A4E583-C13B-427F-BF54-B3BAC659E497}" type="pres">
      <dgm:prSet presAssocID="{B0B442A6-D8B7-4517-8A83-B2FAB4FAB56B}" presName="linNode" presStyleCnt="0"/>
      <dgm:spPr/>
    </dgm:pt>
    <dgm:pt modelId="{4FA5DDA8-8D4C-4383-93E0-A2FB7B401A08}" type="pres">
      <dgm:prSet presAssocID="{B0B442A6-D8B7-4517-8A83-B2FAB4FAB56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CEC6D-0192-41BE-971E-E92C698F6F27}" type="pres">
      <dgm:prSet presAssocID="{B0B442A6-D8B7-4517-8A83-B2FAB4FAB56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096756-DFF4-4A67-8563-D7F6694FA7AD}" srcId="{B0B442A6-D8B7-4517-8A83-B2FAB4FAB56B}" destId="{8C675247-93C1-433D-9042-5AF350542966}" srcOrd="1" destOrd="0" parTransId="{1CF1ED2E-A8F6-4CEF-AC17-36357C6C93D8}" sibTransId="{8F686801-CE03-4CC9-AFED-B39A3CC368E4}"/>
    <dgm:cxn modelId="{CE5E0D8D-9652-4548-BB6F-0995B998A75E}" srcId="{B0B442A6-D8B7-4517-8A83-B2FAB4FAB56B}" destId="{C923DE08-A197-4AAF-97B3-7B137261411A}" srcOrd="3" destOrd="0" parTransId="{27966491-6084-449F-A1E7-356AC8D7ED8F}" sibTransId="{A790C7FE-C0E4-423B-84AE-35BF3F3DB234}"/>
    <dgm:cxn modelId="{2908E51C-B610-4CA9-BE1A-9C1BEB7F3300}" type="presOf" srcId="{FB9AE19F-C1F7-46C8-A764-44AE8692C0BC}" destId="{65F07877-7770-4CF2-971A-10B38ED9C2BC}" srcOrd="0" destOrd="0" presId="urn:microsoft.com/office/officeart/2005/8/layout/vList5"/>
    <dgm:cxn modelId="{A0476B64-8390-439A-9041-C8E6B3C6A86A}" srcId="{B0B442A6-D8B7-4517-8A83-B2FAB4FAB56B}" destId="{C6F8DAC7-D2EF-4313-8A52-31191C56895A}" srcOrd="2" destOrd="0" parTransId="{759B0A0B-EEB3-4DD7-88F7-6117B1A98FDE}" sibTransId="{8E10180C-A980-4D4C-BBFB-981157C857A2}"/>
    <dgm:cxn modelId="{D103D575-E4BE-4878-A510-731D13B887BF}" srcId="{FB9AE19F-C1F7-46C8-A764-44AE8692C0BC}" destId="{B0B442A6-D8B7-4517-8A83-B2FAB4FAB56B}" srcOrd="0" destOrd="0" parTransId="{7E5C1349-FCF3-41BC-BC51-01743DE5EFD5}" sibTransId="{EBDDD5A8-37BE-42F8-A799-22AB286C2E4B}"/>
    <dgm:cxn modelId="{55C06C0D-032A-416C-AE63-208E081361AD}" type="presOf" srcId="{C923DE08-A197-4AAF-97B3-7B137261411A}" destId="{E57CEC6D-0192-41BE-971E-E92C698F6F27}" srcOrd="0" destOrd="3" presId="urn:microsoft.com/office/officeart/2005/8/layout/vList5"/>
    <dgm:cxn modelId="{9BD5A6DE-10C2-4EB5-9C89-7FE81B3D4FB0}" type="presOf" srcId="{FC356A93-E17F-4995-96A3-FE9D0A356295}" destId="{E57CEC6D-0192-41BE-971E-E92C698F6F27}" srcOrd="0" destOrd="4" presId="urn:microsoft.com/office/officeart/2005/8/layout/vList5"/>
    <dgm:cxn modelId="{063C0D44-1B83-4914-85A3-95608C31309C}" type="presOf" srcId="{8C675247-93C1-433D-9042-5AF350542966}" destId="{E57CEC6D-0192-41BE-971E-E92C698F6F27}" srcOrd="0" destOrd="1" presId="urn:microsoft.com/office/officeart/2005/8/layout/vList5"/>
    <dgm:cxn modelId="{880D5CD6-FA80-4097-A722-32F08B0D1B9D}" srcId="{B0B442A6-D8B7-4517-8A83-B2FAB4FAB56B}" destId="{451A0E53-02E5-4BB0-A1E2-A270FCB36CB4}" srcOrd="0" destOrd="0" parTransId="{819B801E-53E9-429C-AB34-8D62DA9B4DDF}" sibTransId="{B65686A7-EB55-48DF-B73A-D185C2B4B286}"/>
    <dgm:cxn modelId="{263C7B23-9A92-4FCD-9675-2F1E27924138}" type="presOf" srcId="{451A0E53-02E5-4BB0-A1E2-A270FCB36CB4}" destId="{E57CEC6D-0192-41BE-971E-E92C698F6F27}" srcOrd="0" destOrd="0" presId="urn:microsoft.com/office/officeart/2005/8/layout/vList5"/>
    <dgm:cxn modelId="{02668C2D-4CB6-4344-8FDE-EFBA7BE45A85}" type="presOf" srcId="{C6F8DAC7-D2EF-4313-8A52-31191C56895A}" destId="{E57CEC6D-0192-41BE-971E-E92C698F6F27}" srcOrd="0" destOrd="2" presId="urn:microsoft.com/office/officeart/2005/8/layout/vList5"/>
    <dgm:cxn modelId="{F5DB5A30-83A7-405E-823D-B4AE4193CD0C}" srcId="{B0B442A6-D8B7-4517-8A83-B2FAB4FAB56B}" destId="{FC356A93-E17F-4995-96A3-FE9D0A356295}" srcOrd="4" destOrd="0" parTransId="{6AA36F4C-62FF-4E04-985A-D9FDB437EA43}" sibTransId="{C83601D0-123A-41DF-AA11-570568C20FFD}"/>
    <dgm:cxn modelId="{028797A4-3292-4C00-A838-1C21445A8E14}" type="presOf" srcId="{B0B442A6-D8B7-4517-8A83-B2FAB4FAB56B}" destId="{4FA5DDA8-8D4C-4383-93E0-A2FB7B401A08}" srcOrd="0" destOrd="0" presId="urn:microsoft.com/office/officeart/2005/8/layout/vList5"/>
    <dgm:cxn modelId="{9A72BAAD-454B-45F6-96DB-EC497C902D36}" type="presParOf" srcId="{65F07877-7770-4CF2-971A-10B38ED9C2BC}" destId="{8AA4E583-C13B-427F-BF54-B3BAC659E497}" srcOrd="0" destOrd="0" presId="urn:microsoft.com/office/officeart/2005/8/layout/vList5"/>
    <dgm:cxn modelId="{5FA7FA07-DD2A-4960-83BC-59085FD555EE}" type="presParOf" srcId="{8AA4E583-C13B-427F-BF54-B3BAC659E497}" destId="{4FA5DDA8-8D4C-4383-93E0-A2FB7B401A08}" srcOrd="0" destOrd="0" presId="urn:microsoft.com/office/officeart/2005/8/layout/vList5"/>
    <dgm:cxn modelId="{D3D43AFF-6149-4A4B-AF2B-78F4F35AA71B}" type="presParOf" srcId="{8AA4E583-C13B-427F-BF54-B3BAC659E497}" destId="{E57CEC6D-0192-41BE-971E-E92C698F6F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AC6B83-1341-4DBF-9AFB-F9C7E774052C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079D337-38A9-4914-9FFF-D09AB5C3BB6F}">
      <dgm:prSet/>
      <dgm:spPr/>
      <dgm:t>
        <a:bodyPr/>
        <a:lstStyle/>
        <a:p>
          <a:pPr rtl="0"/>
          <a:r>
            <a:rPr lang="ru-RU" dirty="0" smtClean="0"/>
            <a:t>Почему стоит учить </a:t>
          </a:r>
          <a:r>
            <a:rPr lang="ru-RU" b="1" dirty="0" smtClean="0"/>
            <a:t>итальянский</a:t>
          </a:r>
          <a:r>
            <a:rPr lang="ru-RU" dirty="0" smtClean="0"/>
            <a:t> язык?</a:t>
          </a:r>
          <a:endParaRPr lang="ru-RU" dirty="0"/>
        </a:p>
      </dgm:t>
    </dgm:pt>
    <dgm:pt modelId="{595FFCE8-60B8-4861-8570-D347D5B6AE3D}" type="parTrans" cxnId="{AB11B8CF-4357-4C3D-A04B-3101AC41ACCB}">
      <dgm:prSet/>
      <dgm:spPr/>
      <dgm:t>
        <a:bodyPr/>
        <a:lstStyle/>
        <a:p>
          <a:endParaRPr lang="ru-RU"/>
        </a:p>
      </dgm:t>
    </dgm:pt>
    <dgm:pt modelId="{97A0DF62-DD10-4DFA-9767-10F1DCB4EE74}" type="sibTrans" cxnId="{AB11B8CF-4357-4C3D-A04B-3101AC41ACCB}">
      <dgm:prSet/>
      <dgm:spPr/>
      <dgm:t>
        <a:bodyPr/>
        <a:lstStyle/>
        <a:p>
          <a:endParaRPr lang="ru-RU"/>
        </a:p>
      </dgm:t>
    </dgm:pt>
    <dgm:pt modelId="{56FB3333-6B92-4969-A26E-C0735C10D3D3}">
      <dgm:prSet/>
      <dgm:spPr/>
      <dgm:t>
        <a:bodyPr/>
        <a:lstStyle/>
        <a:p>
          <a:pPr rtl="0"/>
          <a:r>
            <a:rPr lang="ru-RU" smtClean="0"/>
            <a:t>Преподаватели-носители итальянского языка адресуют вам следующие  слова:</a:t>
          </a:r>
          <a:endParaRPr lang="ru-RU"/>
        </a:p>
      </dgm:t>
    </dgm:pt>
    <dgm:pt modelId="{1E082B50-FA13-416C-983E-1EB0FEFE9AA8}" type="parTrans" cxnId="{6428977D-2733-46FA-8F31-07AB87482AAF}">
      <dgm:prSet/>
      <dgm:spPr/>
      <dgm:t>
        <a:bodyPr/>
        <a:lstStyle/>
        <a:p>
          <a:endParaRPr lang="ru-RU"/>
        </a:p>
      </dgm:t>
    </dgm:pt>
    <dgm:pt modelId="{CFF6DEC2-3D46-4D39-BF8C-4BCB0604DD5B}" type="sibTrans" cxnId="{6428977D-2733-46FA-8F31-07AB87482AAF}">
      <dgm:prSet/>
      <dgm:spPr/>
      <dgm:t>
        <a:bodyPr/>
        <a:lstStyle/>
        <a:p>
          <a:endParaRPr lang="ru-RU"/>
        </a:p>
      </dgm:t>
    </dgm:pt>
    <dgm:pt modelId="{B6D1DD36-8CB2-4F12-819F-DF147C6385DB}">
      <dgm:prSet/>
      <dgm:spPr/>
      <dgm:t>
        <a:bodyPr/>
        <a:lstStyle/>
        <a:p>
          <a:pPr rtl="0"/>
          <a:r>
            <a:rPr lang="ru-RU" dirty="0" smtClean="0"/>
            <a:t>«Италия - самая красивая страна в мире, или, по крайней мере, так думаем мы, итальянцы! Изучение этого прекрасного языка, рожденного из смеси культур от севера и до юга полуострова, своего рода современной латыни, даст вам возможность жить в Италии, часто путешествовать, влюбиться в нашу страну, узнать наши маленькие истории, увидеть наши чудеса, а также иметь возможность очень вкусно покушать!!!»</a:t>
          </a:r>
          <a:endParaRPr lang="ru-RU" dirty="0"/>
        </a:p>
      </dgm:t>
    </dgm:pt>
    <dgm:pt modelId="{E8E1333A-515C-4302-B880-464D59FA73FA}" type="parTrans" cxnId="{2D19116F-F330-4B63-AF46-11ADF62508CB}">
      <dgm:prSet/>
      <dgm:spPr/>
      <dgm:t>
        <a:bodyPr/>
        <a:lstStyle/>
        <a:p>
          <a:endParaRPr lang="ru-RU"/>
        </a:p>
      </dgm:t>
    </dgm:pt>
    <dgm:pt modelId="{F74C3EC2-969C-4D44-A8C9-238A7DFBB5A2}" type="sibTrans" cxnId="{2D19116F-F330-4B63-AF46-11ADF62508CB}">
      <dgm:prSet/>
      <dgm:spPr/>
      <dgm:t>
        <a:bodyPr/>
        <a:lstStyle/>
        <a:p>
          <a:endParaRPr lang="ru-RU"/>
        </a:p>
      </dgm:t>
    </dgm:pt>
    <dgm:pt modelId="{7C6C0778-7AC6-4CF6-A041-61C80FE2B181}" type="pres">
      <dgm:prSet presAssocID="{80AC6B83-1341-4DBF-9AFB-F9C7E77405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30E8D5-13A9-490B-978C-0F61080EEEBB}" type="pres">
      <dgm:prSet presAssocID="{3079D337-38A9-4914-9FFF-D09AB5C3BB6F}" presName="linNode" presStyleCnt="0"/>
      <dgm:spPr/>
    </dgm:pt>
    <dgm:pt modelId="{F7A3D0EC-1B56-4021-88DF-5A096C6180CC}" type="pres">
      <dgm:prSet presAssocID="{3079D337-38A9-4914-9FFF-D09AB5C3BB6F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C9E3A-DDD7-4E63-BB0E-AB8F2C5FF18B}" type="pres">
      <dgm:prSet presAssocID="{3079D337-38A9-4914-9FFF-D09AB5C3BB6F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7F74F5-6120-4685-9BC1-151A88D4EC16}" type="presOf" srcId="{80AC6B83-1341-4DBF-9AFB-F9C7E774052C}" destId="{7C6C0778-7AC6-4CF6-A041-61C80FE2B181}" srcOrd="0" destOrd="0" presId="urn:microsoft.com/office/officeart/2005/8/layout/vList5"/>
    <dgm:cxn modelId="{AB11B8CF-4357-4C3D-A04B-3101AC41ACCB}" srcId="{80AC6B83-1341-4DBF-9AFB-F9C7E774052C}" destId="{3079D337-38A9-4914-9FFF-D09AB5C3BB6F}" srcOrd="0" destOrd="0" parTransId="{595FFCE8-60B8-4861-8570-D347D5B6AE3D}" sibTransId="{97A0DF62-DD10-4DFA-9767-10F1DCB4EE74}"/>
    <dgm:cxn modelId="{FBCAE0E4-DD68-493F-86C8-CD0516F928EA}" type="presOf" srcId="{B6D1DD36-8CB2-4F12-819F-DF147C6385DB}" destId="{5F9C9E3A-DDD7-4E63-BB0E-AB8F2C5FF18B}" srcOrd="0" destOrd="1" presId="urn:microsoft.com/office/officeart/2005/8/layout/vList5"/>
    <dgm:cxn modelId="{2B796C44-243D-45C5-9F78-4D89090B9F2F}" type="presOf" srcId="{3079D337-38A9-4914-9FFF-D09AB5C3BB6F}" destId="{F7A3D0EC-1B56-4021-88DF-5A096C6180CC}" srcOrd="0" destOrd="0" presId="urn:microsoft.com/office/officeart/2005/8/layout/vList5"/>
    <dgm:cxn modelId="{2D19116F-F330-4B63-AF46-11ADF62508CB}" srcId="{3079D337-38A9-4914-9FFF-D09AB5C3BB6F}" destId="{B6D1DD36-8CB2-4F12-819F-DF147C6385DB}" srcOrd="1" destOrd="0" parTransId="{E8E1333A-515C-4302-B880-464D59FA73FA}" sibTransId="{F74C3EC2-969C-4D44-A8C9-238A7DFBB5A2}"/>
    <dgm:cxn modelId="{B2179B98-52C7-45DF-8A53-D92B806D59B3}" type="presOf" srcId="{56FB3333-6B92-4969-A26E-C0735C10D3D3}" destId="{5F9C9E3A-DDD7-4E63-BB0E-AB8F2C5FF18B}" srcOrd="0" destOrd="0" presId="urn:microsoft.com/office/officeart/2005/8/layout/vList5"/>
    <dgm:cxn modelId="{6428977D-2733-46FA-8F31-07AB87482AAF}" srcId="{3079D337-38A9-4914-9FFF-D09AB5C3BB6F}" destId="{56FB3333-6B92-4969-A26E-C0735C10D3D3}" srcOrd="0" destOrd="0" parTransId="{1E082B50-FA13-416C-983E-1EB0FEFE9AA8}" sibTransId="{CFF6DEC2-3D46-4D39-BF8C-4BCB0604DD5B}"/>
    <dgm:cxn modelId="{CE0B7EAE-743E-4B85-A02F-9237BE9A6226}" type="presParOf" srcId="{7C6C0778-7AC6-4CF6-A041-61C80FE2B181}" destId="{8830E8D5-13A9-490B-978C-0F61080EEEBB}" srcOrd="0" destOrd="0" presId="urn:microsoft.com/office/officeart/2005/8/layout/vList5"/>
    <dgm:cxn modelId="{8DD50705-6813-4DCF-9310-D00D9CA781B4}" type="presParOf" srcId="{8830E8D5-13A9-490B-978C-0F61080EEEBB}" destId="{F7A3D0EC-1B56-4021-88DF-5A096C6180CC}" srcOrd="0" destOrd="0" presId="urn:microsoft.com/office/officeart/2005/8/layout/vList5"/>
    <dgm:cxn modelId="{371D755C-B06F-45BE-B4A8-9109C36CB9E9}" type="presParOf" srcId="{8830E8D5-13A9-490B-978C-0F61080EEEBB}" destId="{5F9C9E3A-DDD7-4E63-BB0E-AB8F2C5FF1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32E62B-81D4-41D1-A191-70D682E1AA94}" type="doc">
      <dgm:prSet loTypeId="urn:microsoft.com/office/officeart/2005/8/layout/vList5" loCatId="list" qsTypeId="urn:microsoft.com/office/officeart/2005/8/quickstyle/3d3" qsCatId="3D" csTypeId="urn:microsoft.com/office/officeart/2005/8/colors/accent6_3" csCatId="accent6"/>
      <dgm:spPr/>
      <dgm:t>
        <a:bodyPr/>
        <a:lstStyle/>
        <a:p>
          <a:endParaRPr lang="ru-RU"/>
        </a:p>
      </dgm:t>
    </dgm:pt>
    <dgm:pt modelId="{A7E08D6D-D6D9-406A-A60C-8BF64AE8BA45}">
      <dgm:prSet/>
      <dgm:spPr/>
      <dgm:t>
        <a:bodyPr/>
        <a:lstStyle/>
        <a:p>
          <a:pPr rtl="0"/>
          <a:r>
            <a:rPr lang="ru-RU" smtClean="0"/>
            <a:t>Почему стоит учить </a:t>
          </a:r>
          <a:r>
            <a:rPr lang="ru-RU" b="1" smtClean="0"/>
            <a:t>китайский</a:t>
          </a:r>
          <a:r>
            <a:rPr lang="ru-RU" smtClean="0"/>
            <a:t> язык?</a:t>
          </a:r>
          <a:endParaRPr lang="ru-RU"/>
        </a:p>
      </dgm:t>
    </dgm:pt>
    <dgm:pt modelId="{26FBB790-6DF5-46D7-BE11-BEBE8CC2BBB0}" type="parTrans" cxnId="{8B8A53F3-72F1-46EA-A5ED-D23399B113EB}">
      <dgm:prSet/>
      <dgm:spPr/>
      <dgm:t>
        <a:bodyPr/>
        <a:lstStyle/>
        <a:p>
          <a:endParaRPr lang="ru-RU"/>
        </a:p>
      </dgm:t>
    </dgm:pt>
    <dgm:pt modelId="{4A0D8936-E596-4215-BD1A-3B7F4787AB10}" type="sibTrans" cxnId="{8B8A53F3-72F1-46EA-A5ED-D23399B113EB}">
      <dgm:prSet/>
      <dgm:spPr/>
      <dgm:t>
        <a:bodyPr/>
        <a:lstStyle/>
        <a:p>
          <a:endParaRPr lang="ru-RU"/>
        </a:p>
      </dgm:t>
    </dgm:pt>
    <dgm:pt modelId="{340AE1E0-37EE-4F9D-BDAD-C80A9B35B08A}">
      <dgm:prSet/>
      <dgm:spPr/>
      <dgm:t>
        <a:bodyPr/>
        <a:lstStyle/>
        <a:p>
          <a:pPr rtl="0"/>
          <a:r>
            <a:rPr lang="ru-RU" smtClean="0"/>
            <a:t>Это официальный язык в КНР, на Тайване, в Гонконге, Макао и Сингапуре, широко распространённый в странах ЮВА (ок. 1,4 млрд носителей (⅙ населения Земли).</a:t>
          </a:r>
          <a:endParaRPr lang="ru-RU"/>
        </a:p>
      </dgm:t>
    </dgm:pt>
    <dgm:pt modelId="{FD5EA827-EE24-460B-B7A4-861FFB204672}" type="parTrans" cxnId="{6F95F02A-333C-4DB9-9F43-F8E6D1982E7A}">
      <dgm:prSet/>
      <dgm:spPr/>
      <dgm:t>
        <a:bodyPr/>
        <a:lstStyle/>
        <a:p>
          <a:endParaRPr lang="ru-RU"/>
        </a:p>
      </dgm:t>
    </dgm:pt>
    <dgm:pt modelId="{0CD8D211-A2BB-439B-8263-1D39878C8535}" type="sibTrans" cxnId="{6F95F02A-333C-4DB9-9F43-F8E6D1982E7A}">
      <dgm:prSet/>
      <dgm:spPr/>
      <dgm:t>
        <a:bodyPr/>
        <a:lstStyle/>
        <a:p>
          <a:endParaRPr lang="ru-RU"/>
        </a:p>
      </dgm:t>
    </dgm:pt>
    <dgm:pt modelId="{72EBEC12-DF39-49B0-9D1A-4828827ACD9C}">
      <dgm:prSet/>
      <dgm:spPr/>
      <dgm:t>
        <a:bodyPr/>
        <a:lstStyle/>
        <a:p>
          <a:pPr rtl="0"/>
          <a:r>
            <a:rPr lang="ru-RU" smtClean="0"/>
            <a:t>Он является одним из рабочих языков ООН, АСЕАН, ШОС и др. международных организаций.</a:t>
          </a:r>
          <a:endParaRPr lang="ru-RU"/>
        </a:p>
      </dgm:t>
    </dgm:pt>
    <dgm:pt modelId="{9AE45F8C-A66A-44E1-AE9E-72CC7D4D125A}" type="parTrans" cxnId="{E3807F31-D8CE-4766-9FCC-658CBD9205CB}">
      <dgm:prSet/>
      <dgm:spPr/>
      <dgm:t>
        <a:bodyPr/>
        <a:lstStyle/>
        <a:p>
          <a:endParaRPr lang="ru-RU"/>
        </a:p>
      </dgm:t>
    </dgm:pt>
    <dgm:pt modelId="{A2E88CDF-7293-41B8-9487-A919CCF662EC}" type="sibTrans" cxnId="{E3807F31-D8CE-4766-9FCC-658CBD9205CB}">
      <dgm:prSet/>
      <dgm:spPr/>
      <dgm:t>
        <a:bodyPr/>
        <a:lstStyle/>
        <a:p>
          <a:endParaRPr lang="ru-RU"/>
        </a:p>
      </dgm:t>
    </dgm:pt>
    <dgm:pt modelId="{2D94A55B-8D58-4E0E-9F06-B15819DAF32A}">
      <dgm:prSet/>
      <dgm:spPr/>
      <dgm:t>
        <a:bodyPr/>
        <a:lstStyle/>
        <a:p>
          <a:pPr rtl="0"/>
          <a:r>
            <a:rPr lang="ru-RU" smtClean="0"/>
            <a:t>Сейчас спрос на специалистов со знанием китайского постоянно растет; знание китайского языка откроет вам дополнительные возможности и перспективы в вашей будущей работе.</a:t>
          </a:r>
          <a:endParaRPr lang="ru-RU"/>
        </a:p>
      </dgm:t>
    </dgm:pt>
    <dgm:pt modelId="{C6AF833E-7598-4A33-AE82-3D94564D2BCA}" type="parTrans" cxnId="{33E798FE-2953-42CA-8A3D-3E34B048D5B7}">
      <dgm:prSet/>
      <dgm:spPr/>
      <dgm:t>
        <a:bodyPr/>
        <a:lstStyle/>
        <a:p>
          <a:endParaRPr lang="ru-RU"/>
        </a:p>
      </dgm:t>
    </dgm:pt>
    <dgm:pt modelId="{61105830-355B-4884-9DE8-7527F6A13ADC}" type="sibTrans" cxnId="{33E798FE-2953-42CA-8A3D-3E34B048D5B7}">
      <dgm:prSet/>
      <dgm:spPr/>
      <dgm:t>
        <a:bodyPr/>
        <a:lstStyle/>
        <a:p>
          <a:endParaRPr lang="ru-RU"/>
        </a:p>
      </dgm:t>
    </dgm:pt>
    <dgm:pt modelId="{93EB4C14-7FBB-4C3C-B2E3-F74A21539A29}">
      <dgm:prSet/>
      <dgm:spPr/>
      <dgm:t>
        <a:bodyPr/>
        <a:lstStyle/>
        <a:p>
          <a:pPr rtl="0"/>
          <a:r>
            <a:rPr lang="ru-RU" smtClean="0"/>
            <a:t>Владение китайским языком позволит вам открыть для себя другую историю и другую культуру со своими традициями, философией, литературой и искусством.</a:t>
          </a:r>
          <a:endParaRPr lang="ru-RU"/>
        </a:p>
      </dgm:t>
    </dgm:pt>
    <dgm:pt modelId="{BC75E341-95A3-4858-8F9C-C9F279EC8EC5}" type="parTrans" cxnId="{FAD7DA78-C1A0-4458-A69E-155FE1DAE4E4}">
      <dgm:prSet/>
      <dgm:spPr/>
      <dgm:t>
        <a:bodyPr/>
        <a:lstStyle/>
        <a:p>
          <a:endParaRPr lang="ru-RU"/>
        </a:p>
      </dgm:t>
    </dgm:pt>
    <dgm:pt modelId="{2ED10D13-CC81-42B7-A998-27D995E26F2D}" type="sibTrans" cxnId="{FAD7DA78-C1A0-4458-A69E-155FE1DAE4E4}">
      <dgm:prSet/>
      <dgm:spPr/>
      <dgm:t>
        <a:bodyPr/>
        <a:lstStyle/>
        <a:p>
          <a:endParaRPr lang="ru-RU"/>
        </a:p>
      </dgm:t>
    </dgm:pt>
    <dgm:pt modelId="{F797A3F5-30C2-4312-9224-9CBE3A39A2D7}" type="pres">
      <dgm:prSet presAssocID="{B632E62B-81D4-41D1-A191-70D682E1AA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826156-8C47-45B4-8F09-AFDA76E0FF00}" type="pres">
      <dgm:prSet presAssocID="{A7E08D6D-D6D9-406A-A60C-8BF64AE8BA45}" presName="linNode" presStyleCnt="0"/>
      <dgm:spPr/>
    </dgm:pt>
    <dgm:pt modelId="{010883FD-2216-43E4-9DAB-CA29EE7D72F4}" type="pres">
      <dgm:prSet presAssocID="{A7E08D6D-D6D9-406A-A60C-8BF64AE8BA4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D0A54-1A0F-4EFB-8B62-4B2C01CC74D1}" type="pres">
      <dgm:prSet presAssocID="{A7E08D6D-D6D9-406A-A60C-8BF64AE8BA4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95F02A-333C-4DB9-9F43-F8E6D1982E7A}" srcId="{A7E08D6D-D6D9-406A-A60C-8BF64AE8BA45}" destId="{340AE1E0-37EE-4F9D-BDAD-C80A9B35B08A}" srcOrd="0" destOrd="0" parTransId="{FD5EA827-EE24-460B-B7A4-861FFB204672}" sibTransId="{0CD8D211-A2BB-439B-8263-1D39878C8535}"/>
    <dgm:cxn modelId="{018A9BD2-0722-40FB-9601-84C196B8310F}" type="presOf" srcId="{2D94A55B-8D58-4E0E-9F06-B15819DAF32A}" destId="{2BCD0A54-1A0F-4EFB-8B62-4B2C01CC74D1}" srcOrd="0" destOrd="2" presId="urn:microsoft.com/office/officeart/2005/8/layout/vList5"/>
    <dgm:cxn modelId="{2698DE7D-2CA0-4FB5-AB50-BF851ADFC931}" type="presOf" srcId="{72EBEC12-DF39-49B0-9D1A-4828827ACD9C}" destId="{2BCD0A54-1A0F-4EFB-8B62-4B2C01CC74D1}" srcOrd="0" destOrd="1" presId="urn:microsoft.com/office/officeart/2005/8/layout/vList5"/>
    <dgm:cxn modelId="{FAD7DA78-C1A0-4458-A69E-155FE1DAE4E4}" srcId="{A7E08D6D-D6D9-406A-A60C-8BF64AE8BA45}" destId="{93EB4C14-7FBB-4C3C-B2E3-F74A21539A29}" srcOrd="3" destOrd="0" parTransId="{BC75E341-95A3-4858-8F9C-C9F279EC8EC5}" sibTransId="{2ED10D13-CC81-42B7-A998-27D995E26F2D}"/>
    <dgm:cxn modelId="{00B58217-6632-4D77-B1D1-314E5354501E}" type="presOf" srcId="{B632E62B-81D4-41D1-A191-70D682E1AA94}" destId="{F797A3F5-30C2-4312-9224-9CBE3A39A2D7}" srcOrd="0" destOrd="0" presId="urn:microsoft.com/office/officeart/2005/8/layout/vList5"/>
    <dgm:cxn modelId="{C6DE2C96-DB7A-4583-B76C-7B5D6FA77B75}" type="presOf" srcId="{A7E08D6D-D6D9-406A-A60C-8BF64AE8BA45}" destId="{010883FD-2216-43E4-9DAB-CA29EE7D72F4}" srcOrd="0" destOrd="0" presId="urn:microsoft.com/office/officeart/2005/8/layout/vList5"/>
    <dgm:cxn modelId="{FA1BA14F-AB83-4980-B645-34CC217202A2}" type="presOf" srcId="{340AE1E0-37EE-4F9D-BDAD-C80A9B35B08A}" destId="{2BCD0A54-1A0F-4EFB-8B62-4B2C01CC74D1}" srcOrd="0" destOrd="0" presId="urn:microsoft.com/office/officeart/2005/8/layout/vList5"/>
    <dgm:cxn modelId="{E3807F31-D8CE-4766-9FCC-658CBD9205CB}" srcId="{A7E08D6D-D6D9-406A-A60C-8BF64AE8BA45}" destId="{72EBEC12-DF39-49B0-9D1A-4828827ACD9C}" srcOrd="1" destOrd="0" parTransId="{9AE45F8C-A66A-44E1-AE9E-72CC7D4D125A}" sibTransId="{A2E88CDF-7293-41B8-9487-A919CCF662EC}"/>
    <dgm:cxn modelId="{4E834862-F576-484F-ACCD-CAB1B0D19C77}" type="presOf" srcId="{93EB4C14-7FBB-4C3C-B2E3-F74A21539A29}" destId="{2BCD0A54-1A0F-4EFB-8B62-4B2C01CC74D1}" srcOrd="0" destOrd="3" presId="urn:microsoft.com/office/officeart/2005/8/layout/vList5"/>
    <dgm:cxn modelId="{33E798FE-2953-42CA-8A3D-3E34B048D5B7}" srcId="{A7E08D6D-D6D9-406A-A60C-8BF64AE8BA45}" destId="{2D94A55B-8D58-4E0E-9F06-B15819DAF32A}" srcOrd="2" destOrd="0" parTransId="{C6AF833E-7598-4A33-AE82-3D94564D2BCA}" sibTransId="{61105830-355B-4884-9DE8-7527F6A13ADC}"/>
    <dgm:cxn modelId="{8B8A53F3-72F1-46EA-A5ED-D23399B113EB}" srcId="{B632E62B-81D4-41D1-A191-70D682E1AA94}" destId="{A7E08D6D-D6D9-406A-A60C-8BF64AE8BA45}" srcOrd="0" destOrd="0" parTransId="{26FBB790-6DF5-46D7-BE11-BEBE8CC2BBB0}" sibTransId="{4A0D8936-E596-4215-BD1A-3B7F4787AB10}"/>
    <dgm:cxn modelId="{C49703D2-8D84-44DE-A102-EBDF4CB091E5}" type="presParOf" srcId="{F797A3F5-30C2-4312-9224-9CBE3A39A2D7}" destId="{31826156-8C47-45B4-8F09-AFDA76E0FF00}" srcOrd="0" destOrd="0" presId="urn:microsoft.com/office/officeart/2005/8/layout/vList5"/>
    <dgm:cxn modelId="{A1AF6173-DEA3-4516-A913-1B1609D8B970}" type="presParOf" srcId="{31826156-8C47-45B4-8F09-AFDA76E0FF00}" destId="{010883FD-2216-43E4-9DAB-CA29EE7D72F4}" srcOrd="0" destOrd="0" presId="urn:microsoft.com/office/officeart/2005/8/layout/vList5"/>
    <dgm:cxn modelId="{3FC799DE-6C65-497F-9D3A-A36C40D86380}" type="presParOf" srcId="{31826156-8C47-45B4-8F09-AFDA76E0FF00}" destId="{2BCD0A54-1A0F-4EFB-8B62-4B2C01CC74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C89AA8-D3FC-47B0-891B-4FB36107C937}" type="doc">
      <dgm:prSet loTypeId="urn:microsoft.com/office/officeart/2005/8/layout/vList5" loCatId="list" qsTypeId="urn:microsoft.com/office/officeart/2005/8/quickstyle/3d3" qsCatId="3D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B2D4ECBE-534B-4100-97F7-BD5CD2FB1411}">
      <dgm:prSet/>
      <dgm:spPr/>
      <dgm:t>
        <a:bodyPr/>
        <a:lstStyle/>
        <a:p>
          <a:pPr rtl="0"/>
          <a:r>
            <a:rPr lang="ru-RU" dirty="0" smtClean="0"/>
            <a:t>Почему стоит учить </a:t>
          </a:r>
          <a:r>
            <a:rPr lang="ru-RU" b="1" dirty="0" smtClean="0"/>
            <a:t>японский</a:t>
          </a:r>
          <a:r>
            <a:rPr lang="ru-RU" dirty="0" smtClean="0"/>
            <a:t> язык?</a:t>
          </a:r>
          <a:endParaRPr lang="ru-RU" dirty="0"/>
        </a:p>
      </dgm:t>
    </dgm:pt>
    <dgm:pt modelId="{778F6E0E-C86F-4BA3-A878-094A9C5638E6}" type="parTrans" cxnId="{0906162B-8734-4199-BC63-1CC2D3C1B773}">
      <dgm:prSet/>
      <dgm:spPr/>
      <dgm:t>
        <a:bodyPr/>
        <a:lstStyle/>
        <a:p>
          <a:endParaRPr lang="ru-RU"/>
        </a:p>
      </dgm:t>
    </dgm:pt>
    <dgm:pt modelId="{4EC9A03A-ACD8-437B-90B5-3B3FF3B0DB9C}" type="sibTrans" cxnId="{0906162B-8734-4199-BC63-1CC2D3C1B773}">
      <dgm:prSet/>
      <dgm:spPr/>
      <dgm:t>
        <a:bodyPr/>
        <a:lstStyle/>
        <a:p>
          <a:endParaRPr lang="ru-RU"/>
        </a:p>
      </dgm:t>
    </dgm:pt>
    <dgm:pt modelId="{A68B53E7-D17E-4155-AC20-987C14451490}">
      <dgm:prSet/>
      <dgm:spPr/>
      <dgm:t>
        <a:bodyPr/>
        <a:lstStyle/>
        <a:p>
          <a:pPr rtl="0"/>
          <a:r>
            <a:rPr lang="ru-RU" smtClean="0"/>
            <a:t>Японский язык — один из самых трудных для изучения, но он сможет открыть вам дорогу к другим азиатским языкам. Знание японского языка может помочь в изучении корейского своим грамматическим сходством, китайского благодаря изучению иероглифов.</a:t>
          </a:r>
          <a:endParaRPr lang="ru-RU"/>
        </a:p>
      </dgm:t>
    </dgm:pt>
    <dgm:pt modelId="{DE1A79F3-A431-4D28-9499-D773B9537FDA}" type="parTrans" cxnId="{EB0AD93E-558D-4F11-88C1-FDDA972EEC09}">
      <dgm:prSet/>
      <dgm:spPr/>
      <dgm:t>
        <a:bodyPr/>
        <a:lstStyle/>
        <a:p>
          <a:endParaRPr lang="ru-RU"/>
        </a:p>
      </dgm:t>
    </dgm:pt>
    <dgm:pt modelId="{D49E5C5E-71DD-4297-9DCB-733895328979}" type="sibTrans" cxnId="{EB0AD93E-558D-4F11-88C1-FDDA972EEC09}">
      <dgm:prSet/>
      <dgm:spPr/>
      <dgm:t>
        <a:bodyPr/>
        <a:lstStyle/>
        <a:p>
          <a:endParaRPr lang="ru-RU"/>
        </a:p>
      </dgm:t>
    </dgm:pt>
    <dgm:pt modelId="{D262111D-797B-46BE-A778-B19DAA3DFBD6}">
      <dgm:prSet/>
      <dgm:spPr/>
      <dgm:t>
        <a:bodyPr/>
        <a:lstStyle/>
        <a:p>
          <a:pPr rtl="0"/>
          <a:r>
            <a:rPr lang="ru-RU" smtClean="0"/>
            <a:t>Изучение японского языка поможет действительно понять историю и культурные различия Японии. </a:t>
          </a:r>
          <a:endParaRPr lang="ru-RU"/>
        </a:p>
      </dgm:t>
    </dgm:pt>
    <dgm:pt modelId="{268A0CBA-52F7-4B32-8B7A-04BDC709B2CA}" type="parTrans" cxnId="{C9CA3CEC-178E-4F1C-B6D4-3C67BE825990}">
      <dgm:prSet/>
      <dgm:spPr/>
      <dgm:t>
        <a:bodyPr/>
        <a:lstStyle/>
        <a:p>
          <a:endParaRPr lang="ru-RU"/>
        </a:p>
      </dgm:t>
    </dgm:pt>
    <dgm:pt modelId="{98FC2C61-EAEF-42B4-B11F-BA7271380D5F}" type="sibTrans" cxnId="{C9CA3CEC-178E-4F1C-B6D4-3C67BE825990}">
      <dgm:prSet/>
      <dgm:spPr/>
      <dgm:t>
        <a:bodyPr/>
        <a:lstStyle/>
        <a:p>
          <a:endParaRPr lang="ru-RU"/>
        </a:p>
      </dgm:t>
    </dgm:pt>
    <dgm:pt modelId="{C6132C24-25A6-4EC8-AC37-85785D1162F8}">
      <dgm:prSet/>
      <dgm:spPr/>
      <dgm:t>
        <a:bodyPr/>
        <a:lstStyle/>
        <a:p>
          <a:pPr rtl="0"/>
          <a:r>
            <a:rPr lang="ru-RU" dirty="0" smtClean="0"/>
            <a:t>Умение правильно общаться с потенциальными клиентами, деловыми партнерами или работодателями будет очень полезным для развития вашего бизнеса.</a:t>
          </a:r>
          <a:endParaRPr lang="ru-RU" dirty="0"/>
        </a:p>
      </dgm:t>
    </dgm:pt>
    <dgm:pt modelId="{EA8A6C8D-D7A0-4690-AFE6-1C8A139E4DD0}" type="parTrans" cxnId="{DD46FE3C-B185-47F0-999A-2FC4219E81E9}">
      <dgm:prSet/>
      <dgm:spPr/>
      <dgm:t>
        <a:bodyPr/>
        <a:lstStyle/>
        <a:p>
          <a:endParaRPr lang="ru-RU"/>
        </a:p>
      </dgm:t>
    </dgm:pt>
    <dgm:pt modelId="{EB5B4900-A2C0-469F-B3F5-CBBA38F99F7E}" type="sibTrans" cxnId="{DD46FE3C-B185-47F0-999A-2FC4219E81E9}">
      <dgm:prSet/>
      <dgm:spPr/>
      <dgm:t>
        <a:bodyPr/>
        <a:lstStyle/>
        <a:p>
          <a:endParaRPr lang="ru-RU"/>
        </a:p>
      </dgm:t>
    </dgm:pt>
    <dgm:pt modelId="{9B15D173-D86E-40F9-958C-D5FE1C8D803C}">
      <dgm:prSet/>
      <dgm:spPr/>
      <dgm:t>
        <a:bodyPr/>
        <a:lstStyle/>
        <a:p>
          <a:pPr rtl="0"/>
          <a:r>
            <a:rPr lang="ru-RU" dirty="0" smtClean="0"/>
            <a:t>Для тех, кто разбирается в технологиях, знание японского языка откроет большие возможности. Но даже если вы не обладаете техническими знаниями, владение японским языком позволит вам лучше понимать передовые технологии и использовать в своих целях.</a:t>
          </a:r>
          <a:endParaRPr lang="ru-RU" dirty="0"/>
        </a:p>
      </dgm:t>
    </dgm:pt>
    <dgm:pt modelId="{1D727515-CD92-49F6-9F38-C70841006992}" type="parTrans" cxnId="{C304F765-075F-4AF9-BCAD-38A138E4BEC4}">
      <dgm:prSet/>
      <dgm:spPr/>
      <dgm:t>
        <a:bodyPr/>
        <a:lstStyle/>
        <a:p>
          <a:endParaRPr lang="ru-RU"/>
        </a:p>
      </dgm:t>
    </dgm:pt>
    <dgm:pt modelId="{838B2242-F637-481C-91F5-C3734830E855}" type="sibTrans" cxnId="{C304F765-075F-4AF9-BCAD-38A138E4BEC4}">
      <dgm:prSet/>
      <dgm:spPr/>
      <dgm:t>
        <a:bodyPr/>
        <a:lstStyle/>
        <a:p>
          <a:endParaRPr lang="ru-RU"/>
        </a:p>
      </dgm:t>
    </dgm:pt>
    <dgm:pt modelId="{62F56CDF-0C06-410B-8E4B-FBCF245C9B7C}" type="pres">
      <dgm:prSet presAssocID="{9EC89AA8-D3FC-47B0-891B-4FB36107C9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5116E6-63C1-4FEC-90FD-38B8AAF5ECE7}" type="pres">
      <dgm:prSet presAssocID="{B2D4ECBE-534B-4100-97F7-BD5CD2FB1411}" presName="linNode" presStyleCnt="0"/>
      <dgm:spPr/>
    </dgm:pt>
    <dgm:pt modelId="{9212D6A2-2E42-4527-BAA5-BB1870A3BB26}" type="pres">
      <dgm:prSet presAssocID="{B2D4ECBE-534B-4100-97F7-BD5CD2FB141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8E09E-B41B-4FFC-B3E2-28753CAC899F}" type="pres">
      <dgm:prSet presAssocID="{B2D4ECBE-534B-4100-97F7-BD5CD2FB141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9E3773-3CB2-4B21-8A6A-13B238130348}" type="presOf" srcId="{A68B53E7-D17E-4155-AC20-987C14451490}" destId="{9158E09E-B41B-4FFC-B3E2-28753CAC899F}" srcOrd="0" destOrd="0" presId="urn:microsoft.com/office/officeart/2005/8/layout/vList5"/>
    <dgm:cxn modelId="{DD46FE3C-B185-47F0-999A-2FC4219E81E9}" srcId="{B2D4ECBE-534B-4100-97F7-BD5CD2FB1411}" destId="{C6132C24-25A6-4EC8-AC37-85785D1162F8}" srcOrd="2" destOrd="0" parTransId="{EA8A6C8D-D7A0-4690-AFE6-1C8A139E4DD0}" sibTransId="{EB5B4900-A2C0-469F-B3F5-CBBA38F99F7E}"/>
    <dgm:cxn modelId="{0906162B-8734-4199-BC63-1CC2D3C1B773}" srcId="{9EC89AA8-D3FC-47B0-891B-4FB36107C937}" destId="{B2D4ECBE-534B-4100-97F7-BD5CD2FB1411}" srcOrd="0" destOrd="0" parTransId="{778F6E0E-C86F-4BA3-A878-094A9C5638E6}" sibTransId="{4EC9A03A-ACD8-437B-90B5-3B3FF3B0DB9C}"/>
    <dgm:cxn modelId="{3EB5B8B0-144E-4AD1-BCEF-4224A70BA97E}" type="presOf" srcId="{9EC89AA8-D3FC-47B0-891B-4FB36107C937}" destId="{62F56CDF-0C06-410B-8E4B-FBCF245C9B7C}" srcOrd="0" destOrd="0" presId="urn:microsoft.com/office/officeart/2005/8/layout/vList5"/>
    <dgm:cxn modelId="{5E92050E-C28E-4A6B-86C7-B784B558CC8F}" type="presOf" srcId="{C6132C24-25A6-4EC8-AC37-85785D1162F8}" destId="{9158E09E-B41B-4FFC-B3E2-28753CAC899F}" srcOrd="0" destOrd="2" presId="urn:microsoft.com/office/officeart/2005/8/layout/vList5"/>
    <dgm:cxn modelId="{EB0AD93E-558D-4F11-88C1-FDDA972EEC09}" srcId="{B2D4ECBE-534B-4100-97F7-BD5CD2FB1411}" destId="{A68B53E7-D17E-4155-AC20-987C14451490}" srcOrd="0" destOrd="0" parTransId="{DE1A79F3-A431-4D28-9499-D773B9537FDA}" sibTransId="{D49E5C5E-71DD-4297-9DCB-733895328979}"/>
    <dgm:cxn modelId="{C9CA3CEC-178E-4F1C-B6D4-3C67BE825990}" srcId="{B2D4ECBE-534B-4100-97F7-BD5CD2FB1411}" destId="{D262111D-797B-46BE-A778-B19DAA3DFBD6}" srcOrd="1" destOrd="0" parTransId="{268A0CBA-52F7-4B32-8B7A-04BDC709B2CA}" sibTransId="{98FC2C61-EAEF-42B4-B11F-BA7271380D5F}"/>
    <dgm:cxn modelId="{9D275CDB-ADF5-4F0F-A89D-3CA569EF099A}" type="presOf" srcId="{D262111D-797B-46BE-A778-B19DAA3DFBD6}" destId="{9158E09E-B41B-4FFC-B3E2-28753CAC899F}" srcOrd="0" destOrd="1" presId="urn:microsoft.com/office/officeart/2005/8/layout/vList5"/>
    <dgm:cxn modelId="{418D656E-EAA1-4D8F-8B39-315147E72EBA}" type="presOf" srcId="{9B15D173-D86E-40F9-958C-D5FE1C8D803C}" destId="{9158E09E-B41B-4FFC-B3E2-28753CAC899F}" srcOrd="0" destOrd="3" presId="urn:microsoft.com/office/officeart/2005/8/layout/vList5"/>
    <dgm:cxn modelId="{C304F765-075F-4AF9-BCAD-38A138E4BEC4}" srcId="{B2D4ECBE-534B-4100-97F7-BD5CD2FB1411}" destId="{9B15D173-D86E-40F9-958C-D5FE1C8D803C}" srcOrd="3" destOrd="0" parTransId="{1D727515-CD92-49F6-9F38-C70841006992}" sibTransId="{838B2242-F637-481C-91F5-C3734830E855}"/>
    <dgm:cxn modelId="{FF1596C4-7798-404F-B631-89378B205F4D}" type="presOf" srcId="{B2D4ECBE-534B-4100-97F7-BD5CD2FB1411}" destId="{9212D6A2-2E42-4527-BAA5-BB1870A3BB26}" srcOrd="0" destOrd="0" presId="urn:microsoft.com/office/officeart/2005/8/layout/vList5"/>
    <dgm:cxn modelId="{03D95BBB-B141-4BE1-BF4D-DACF2AEDB95A}" type="presParOf" srcId="{62F56CDF-0C06-410B-8E4B-FBCF245C9B7C}" destId="{525116E6-63C1-4FEC-90FD-38B8AAF5ECE7}" srcOrd="0" destOrd="0" presId="urn:microsoft.com/office/officeart/2005/8/layout/vList5"/>
    <dgm:cxn modelId="{2626AB2F-09EE-4FB5-8C6E-714D3AC78DC7}" type="presParOf" srcId="{525116E6-63C1-4FEC-90FD-38B8AAF5ECE7}" destId="{9212D6A2-2E42-4527-BAA5-BB1870A3BB26}" srcOrd="0" destOrd="0" presId="urn:microsoft.com/office/officeart/2005/8/layout/vList5"/>
    <dgm:cxn modelId="{DCD2D358-8E63-405F-9EC6-079B7B06BD21}" type="presParOf" srcId="{525116E6-63C1-4FEC-90FD-38B8AAF5ECE7}" destId="{9158E09E-B41B-4FFC-B3E2-28753CAC89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1D15A7-782B-48C4-AEC9-F55639291896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D22738-D0FF-464D-A727-EF2EF2D5A430}">
      <dgm:prSet custT="1"/>
      <dgm:spPr/>
      <dgm:t>
        <a:bodyPr/>
        <a:lstStyle/>
        <a:p>
          <a:pPr rtl="0"/>
          <a:r>
            <a:rPr lang="ru-RU" sz="2800" b="1" smtClean="0"/>
            <a:t>Дополнительные возможности</a:t>
          </a:r>
          <a:endParaRPr lang="ru-RU" sz="2800" dirty="0"/>
        </a:p>
      </dgm:t>
    </dgm:pt>
    <dgm:pt modelId="{7A5EED6E-9C74-4FFF-82C8-577B8EF60DF9}" type="parTrans" cxnId="{A06B93D9-A5B0-4854-9CD3-4BA5C02E63F5}">
      <dgm:prSet/>
      <dgm:spPr/>
      <dgm:t>
        <a:bodyPr/>
        <a:lstStyle/>
        <a:p>
          <a:endParaRPr lang="ru-RU"/>
        </a:p>
      </dgm:t>
    </dgm:pt>
    <dgm:pt modelId="{A1C31EA0-1A44-413D-AF75-E0B993C71B64}" type="sibTrans" cxnId="{A06B93D9-A5B0-4854-9CD3-4BA5C02E63F5}">
      <dgm:prSet/>
      <dgm:spPr/>
      <dgm:t>
        <a:bodyPr/>
        <a:lstStyle/>
        <a:p>
          <a:endParaRPr lang="ru-RU"/>
        </a:p>
      </dgm:t>
    </dgm:pt>
    <dgm:pt modelId="{CF3E16C3-A901-41BB-800F-8636BDE40ADD}">
      <dgm:prSet/>
      <dgm:spPr/>
      <dgm:t>
        <a:bodyPr/>
        <a:lstStyle/>
        <a:p>
          <a:pPr rtl="0"/>
          <a:r>
            <a:rPr lang="ru-RU" smtClean="0"/>
            <a:t>Дополнительные возможности предоставляются студентам Центром языковой и методической подготовки ШИЯ (</a:t>
          </a:r>
          <a:r>
            <a:rPr lang="en-US" smtClean="0"/>
            <a:t>https://clt.hse.ru</a:t>
          </a:r>
          <a:r>
            <a:rPr lang="ru-RU" smtClean="0"/>
            <a:t>).</a:t>
          </a:r>
          <a:endParaRPr lang="ru-RU" dirty="0"/>
        </a:p>
      </dgm:t>
    </dgm:pt>
    <dgm:pt modelId="{F6BFCBB0-2BED-4C9F-BCA9-25CF43BFD7BB}" type="parTrans" cxnId="{ABAC5190-1891-4B05-A716-2AFD931A46E7}">
      <dgm:prSet/>
      <dgm:spPr/>
      <dgm:t>
        <a:bodyPr/>
        <a:lstStyle/>
        <a:p>
          <a:endParaRPr lang="ru-RU"/>
        </a:p>
      </dgm:t>
    </dgm:pt>
    <dgm:pt modelId="{00DD1CD3-B53D-43A9-9631-C231DC033492}" type="sibTrans" cxnId="{ABAC5190-1891-4B05-A716-2AFD931A46E7}">
      <dgm:prSet/>
      <dgm:spPr/>
      <dgm:t>
        <a:bodyPr/>
        <a:lstStyle/>
        <a:p>
          <a:endParaRPr lang="ru-RU"/>
        </a:p>
      </dgm:t>
    </dgm:pt>
    <dgm:pt modelId="{FC26C099-D631-4920-81C9-EDB51DC73CF7}">
      <dgm:prSet/>
      <dgm:spPr/>
      <dgm:t>
        <a:bodyPr/>
        <a:lstStyle/>
        <a:p>
          <a:pPr rtl="0"/>
          <a:r>
            <a:rPr lang="ru-RU" smtClean="0"/>
            <a:t>Центр дает возможность всем желающим изучить дополнительно ещё один иностранный язык, расширить уже имеющиеся знания, повысить свою квалификацию, подготовиться к сдаче международного экзамена, а также, получить диплом о профессиональной переподготовке, удостоверение НИУ ВШЭ о повышении квалификации.</a:t>
          </a:r>
          <a:endParaRPr lang="ru-RU" dirty="0"/>
        </a:p>
      </dgm:t>
    </dgm:pt>
    <dgm:pt modelId="{037F6793-9D01-4BE0-9C72-573051ABF6C7}" type="parTrans" cxnId="{1C678FDF-EC8D-42B8-A56A-C1182433BFB3}">
      <dgm:prSet/>
      <dgm:spPr/>
      <dgm:t>
        <a:bodyPr/>
        <a:lstStyle/>
        <a:p>
          <a:endParaRPr lang="ru-RU"/>
        </a:p>
      </dgm:t>
    </dgm:pt>
    <dgm:pt modelId="{0D98155B-7D71-4C8E-AF61-800BEDC9F1F7}" type="sibTrans" cxnId="{1C678FDF-EC8D-42B8-A56A-C1182433BFB3}">
      <dgm:prSet/>
      <dgm:spPr/>
      <dgm:t>
        <a:bodyPr/>
        <a:lstStyle/>
        <a:p>
          <a:endParaRPr lang="ru-RU"/>
        </a:p>
      </dgm:t>
    </dgm:pt>
    <dgm:pt modelId="{88FDCA2B-6C75-4D51-AA9C-C3B55E4EB2F7}" type="pres">
      <dgm:prSet presAssocID="{541D15A7-782B-48C4-AEC9-F5563929189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F8DBFD-8C31-4D77-8987-3A9BA5BF8403}" type="pres">
      <dgm:prSet presAssocID="{4DD22738-D0FF-464D-A727-EF2EF2D5A430}" presName="circle1" presStyleLbl="node1" presStyleIdx="0" presStyleCnt="3"/>
      <dgm:spPr/>
    </dgm:pt>
    <dgm:pt modelId="{4AEE4640-C3F0-4A25-BDF3-77B53537264B}" type="pres">
      <dgm:prSet presAssocID="{4DD22738-D0FF-464D-A727-EF2EF2D5A430}" presName="space" presStyleCnt="0"/>
      <dgm:spPr/>
    </dgm:pt>
    <dgm:pt modelId="{535E4428-A973-4AD1-B90D-2AD23F90F2E9}" type="pres">
      <dgm:prSet presAssocID="{4DD22738-D0FF-464D-A727-EF2EF2D5A430}" presName="rect1" presStyleLbl="alignAcc1" presStyleIdx="0" presStyleCnt="3"/>
      <dgm:spPr/>
      <dgm:t>
        <a:bodyPr/>
        <a:lstStyle/>
        <a:p>
          <a:endParaRPr lang="ru-RU"/>
        </a:p>
      </dgm:t>
    </dgm:pt>
    <dgm:pt modelId="{6C47C750-9FA3-47E4-A6D0-E85D98850BC1}" type="pres">
      <dgm:prSet presAssocID="{CF3E16C3-A901-41BB-800F-8636BDE40ADD}" presName="vertSpace2" presStyleLbl="node1" presStyleIdx="0" presStyleCnt="3"/>
      <dgm:spPr/>
    </dgm:pt>
    <dgm:pt modelId="{9278AE43-B0E7-42CE-A55D-9D9404C4E776}" type="pres">
      <dgm:prSet presAssocID="{CF3E16C3-A901-41BB-800F-8636BDE40ADD}" presName="circle2" presStyleLbl="node1" presStyleIdx="1" presStyleCnt="3"/>
      <dgm:spPr/>
    </dgm:pt>
    <dgm:pt modelId="{1566126F-C3E3-4686-8DFC-95B43458E4E5}" type="pres">
      <dgm:prSet presAssocID="{CF3E16C3-A901-41BB-800F-8636BDE40ADD}" presName="rect2" presStyleLbl="alignAcc1" presStyleIdx="1" presStyleCnt="3"/>
      <dgm:spPr/>
      <dgm:t>
        <a:bodyPr/>
        <a:lstStyle/>
        <a:p>
          <a:endParaRPr lang="ru-RU"/>
        </a:p>
      </dgm:t>
    </dgm:pt>
    <dgm:pt modelId="{A34D4910-04DE-41AD-80F1-4E6C6CBA1DE1}" type="pres">
      <dgm:prSet presAssocID="{FC26C099-D631-4920-81C9-EDB51DC73CF7}" presName="vertSpace3" presStyleLbl="node1" presStyleIdx="1" presStyleCnt="3"/>
      <dgm:spPr/>
    </dgm:pt>
    <dgm:pt modelId="{4053F444-C9D0-4A81-91BD-C0713CC2D3FF}" type="pres">
      <dgm:prSet presAssocID="{FC26C099-D631-4920-81C9-EDB51DC73CF7}" presName="circle3" presStyleLbl="node1" presStyleIdx="2" presStyleCnt="3"/>
      <dgm:spPr/>
    </dgm:pt>
    <dgm:pt modelId="{E51E0AB3-D836-41F7-BB60-F333EE575F59}" type="pres">
      <dgm:prSet presAssocID="{FC26C099-D631-4920-81C9-EDB51DC73CF7}" presName="rect3" presStyleLbl="alignAcc1" presStyleIdx="2" presStyleCnt="3" custScaleY="127758" custLinFactNeighborY="22126"/>
      <dgm:spPr/>
      <dgm:t>
        <a:bodyPr/>
        <a:lstStyle/>
        <a:p>
          <a:endParaRPr lang="ru-RU"/>
        </a:p>
      </dgm:t>
    </dgm:pt>
    <dgm:pt modelId="{09604673-D08B-4F1A-BE21-4807312B90D5}" type="pres">
      <dgm:prSet presAssocID="{4DD22738-D0FF-464D-A727-EF2EF2D5A43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D5BD0-16D6-4F46-A229-71517490E259}" type="pres">
      <dgm:prSet presAssocID="{CF3E16C3-A901-41BB-800F-8636BDE40AD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8C076-6686-49FA-8A22-89C122A99234}" type="pres">
      <dgm:prSet presAssocID="{FC26C099-D631-4920-81C9-EDB51DC73CF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98110F-0F04-4FA5-AB53-6B93F55B3135}" type="presOf" srcId="{FC26C099-D631-4920-81C9-EDB51DC73CF7}" destId="{4EA8C076-6686-49FA-8A22-89C122A99234}" srcOrd="1" destOrd="0" presId="urn:microsoft.com/office/officeart/2005/8/layout/target3"/>
    <dgm:cxn modelId="{A06B93D9-A5B0-4854-9CD3-4BA5C02E63F5}" srcId="{541D15A7-782B-48C4-AEC9-F55639291896}" destId="{4DD22738-D0FF-464D-A727-EF2EF2D5A430}" srcOrd="0" destOrd="0" parTransId="{7A5EED6E-9C74-4FFF-82C8-577B8EF60DF9}" sibTransId="{A1C31EA0-1A44-413D-AF75-E0B993C71B64}"/>
    <dgm:cxn modelId="{43832CFB-520E-423B-A58A-E038E4E5CE62}" type="presOf" srcId="{CF3E16C3-A901-41BB-800F-8636BDE40ADD}" destId="{537D5BD0-16D6-4F46-A229-71517490E259}" srcOrd="1" destOrd="0" presId="urn:microsoft.com/office/officeart/2005/8/layout/target3"/>
    <dgm:cxn modelId="{6D43A338-D257-405A-881F-8E467ADE7124}" type="presOf" srcId="{4DD22738-D0FF-464D-A727-EF2EF2D5A430}" destId="{535E4428-A973-4AD1-B90D-2AD23F90F2E9}" srcOrd="0" destOrd="0" presId="urn:microsoft.com/office/officeart/2005/8/layout/target3"/>
    <dgm:cxn modelId="{5289A628-2F22-4486-8C01-85A7A91DBE8F}" type="presOf" srcId="{4DD22738-D0FF-464D-A727-EF2EF2D5A430}" destId="{09604673-D08B-4F1A-BE21-4807312B90D5}" srcOrd="1" destOrd="0" presId="urn:microsoft.com/office/officeart/2005/8/layout/target3"/>
    <dgm:cxn modelId="{ABAC5190-1891-4B05-A716-2AFD931A46E7}" srcId="{541D15A7-782B-48C4-AEC9-F55639291896}" destId="{CF3E16C3-A901-41BB-800F-8636BDE40ADD}" srcOrd="1" destOrd="0" parTransId="{F6BFCBB0-2BED-4C9F-BCA9-25CF43BFD7BB}" sibTransId="{00DD1CD3-B53D-43A9-9631-C231DC033492}"/>
    <dgm:cxn modelId="{1C678FDF-EC8D-42B8-A56A-C1182433BFB3}" srcId="{541D15A7-782B-48C4-AEC9-F55639291896}" destId="{FC26C099-D631-4920-81C9-EDB51DC73CF7}" srcOrd="2" destOrd="0" parTransId="{037F6793-9D01-4BE0-9C72-573051ABF6C7}" sibTransId="{0D98155B-7D71-4C8E-AF61-800BEDC9F1F7}"/>
    <dgm:cxn modelId="{FD045A23-0E73-47AC-9CDD-D1344D64F9D9}" type="presOf" srcId="{FC26C099-D631-4920-81C9-EDB51DC73CF7}" destId="{E51E0AB3-D836-41F7-BB60-F333EE575F59}" srcOrd="0" destOrd="0" presId="urn:microsoft.com/office/officeart/2005/8/layout/target3"/>
    <dgm:cxn modelId="{47E2AC87-8391-4708-9D0D-F8A02EA4A0C0}" type="presOf" srcId="{541D15A7-782B-48C4-AEC9-F55639291896}" destId="{88FDCA2B-6C75-4D51-AA9C-C3B55E4EB2F7}" srcOrd="0" destOrd="0" presId="urn:microsoft.com/office/officeart/2005/8/layout/target3"/>
    <dgm:cxn modelId="{1D155612-D2AF-4BD9-8779-D7658FC3BE17}" type="presOf" srcId="{CF3E16C3-A901-41BB-800F-8636BDE40ADD}" destId="{1566126F-C3E3-4686-8DFC-95B43458E4E5}" srcOrd="0" destOrd="0" presId="urn:microsoft.com/office/officeart/2005/8/layout/target3"/>
    <dgm:cxn modelId="{73F613FF-CC2B-4D7C-8D0A-9ECB7E684895}" type="presParOf" srcId="{88FDCA2B-6C75-4D51-AA9C-C3B55E4EB2F7}" destId="{F3F8DBFD-8C31-4D77-8987-3A9BA5BF8403}" srcOrd="0" destOrd="0" presId="urn:microsoft.com/office/officeart/2005/8/layout/target3"/>
    <dgm:cxn modelId="{3C24117C-E88D-4635-AF38-CAA752756F73}" type="presParOf" srcId="{88FDCA2B-6C75-4D51-AA9C-C3B55E4EB2F7}" destId="{4AEE4640-C3F0-4A25-BDF3-77B53537264B}" srcOrd="1" destOrd="0" presId="urn:microsoft.com/office/officeart/2005/8/layout/target3"/>
    <dgm:cxn modelId="{3E2B8F88-5B6D-4C3C-BAE0-EC4DBFFA8731}" type="presParOf" srcId="{88FDCA2B-6C75-4D51-AA9C-C3B55E4EB2F7}" destId="{535E4428-A973-4AD1-B90D-2AD23F90F2E9}" srcOrd="2" destOrd="0" presId="urn:microsoft.com/office/officeart/2005/8/layout/target3"/>
    <dgm:cxn modelId="{AFFDADAA-17AB-4E0E-94C8-CDE85B46189C}" type="presParOf" srcId="{88FDCA2B-6C75-4D51-AA9C-C3B55E4EB2F7}" destId="{6C47C750-9FA3-47E4-A6D0-E85D98850BC1}" srcOrd="3" destOrd="0" presId="urn:microsoft.com/office/officeart/2005/8/layout/target3"/>
    <dgm:cxn modelId="{56A99EA5-343F-45B8-A466-17B4BBB4C1A8}" type="presParOf" srcId="{88FDCA2B-6C75-4D51-AA9C-C3B55E4EB2F7}" destId="{9278AE43-B0E7-42CE-A55D-9D9404C4E776}" srcOrd="4" destOrd="0" presId="urn:microsoft.com/office/officeart/2005/8/layout/target3"/>
    <dgm:cxn modelId="{09336192-4065-4998-8426-738A06DF8DE5}" type="presParOf" srcId="{88FDCA2B-6C75-4D51-AA9C-C3B55E4EB2F7}" destId="{1566126F-C3E3-4686-8DFC-95B43458E4E5}" srcOrd="5" destOrd="0" presId="urn:microsoft.com/office/officeart/2005/8/layout/target3"/>
    <dgm:cxn modelId="{B7C9A6CC-47B0-4BDC-9400-E6C681B74AA4}" type="presParOf" srcId="{88FDCA2B-6C75-4D51-AA9C-C3B55E4EB2F7}" destId="{A34D4910-04DE-41AD-80F1-4E6C6CBA1DE1}" srcOrd="6" destOrd="0" presId="urn:microsoft.com/office/officeart/2005/8/layout/target3"/>
    <dgm:cxn modelId="{04B4B530-2678-4AC1-BBA3-70DBAF27699F}" type="presParOf" srcId="{88FDCA2B-6C75-4D51-AA9C-C3B55E4EB2F7}" destId="{4053F444-C9D0-4A81-91BD-C0713CC2D3FF}" srcOrd="7" destOrd="0" presId="urn:microsoft.com/office/officeart/2005/8/layout/target3"/>
    <dgm:cxn modelId="{83C9D5C7-A9CB-425A-A9A6-F87A38B524CC}" type="presParOf" srcId="{88FDCA2B-6C75-4D51-AA9C-C3B55E4EB2F7}" destId="{E51E0AB3-D836-41F7-BB60-F333EE575F59}" srcOrd="8" destOrd="0" presId="urn:microsoft.com/office/officeart/2005/8/layout/target3"/>
    <dgm:cxn modelId="{4BF3DCBB-1A43-4BE3-9B23-D1DB2B7963FC}" type="presParOf" srcId="{88FDCA2B-6C75-4D51-AA9C-C3B55E4EB2F7}" destId="{09604673-D08B-4F1A-BE21-4807312B90D5}" srcOrd="9" destOrd="0" presId="urn:microsoft.com/office/officeart/2005/8/layout/target3"/>
    <dgm:cxn modelId="{B90AB665-1E79-4E7F-A557-3E35FA96E387}" type="presParOf" srcId="{88FDCA2B-6C75-4D51-AA9C-C3B55E4EB2F7}" destId="{537D5BD0-16D6-4F46-A229-71517490E259}" srcOrd="10" destOrd="0" presId="urn:microsoft.com/office/officeart/2005/8/layout/target3"/>
    <dgm:cxn modelId="{3EFFAEC3-4017-4B5A-9AB8-4A521ADBFF74}" type="presParOf" srcId="{88FDCA2B-6C75-4D51-AA9C-C3B55E4EB2F7}" destId="{4EA8C076-6686-49FA-8A22-89C122A9923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FB763-08EC-437B-A6DA-2198D563286F}">
      <dsp:nvSpPr>
        <dsp:cNvPr id="0" name=""/>
        <dsp:cNvSpPr/>
      </dsp:nvSpPr>
      <dsp:spPr>
        <a:xfrm rot="5400000">
          <a:off x="4547334" y="-837848"/>
          <a:ext cx="3341171" cy="58521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Академическая мобильность в рамках общеуниверситетских соглашений, программы  </a:t>
          </a:r>
          <a:r>
            <a:rPr lang="de-DE" sz="1500" kern="1200" smtClean="0"/>
            <a:t>Erasmus+/FIRST+ </a:t>
          </a:r>
          <a:r>
            <a:rPr lang="ru-RU" sz="1500" kern="1200" smtClean="0"/>
            <a:t> 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Бесплатные программы бакалавриата и магистратуры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Немецкие стипендиальные фонды(</a:t>
          </a:r>
          <a:r>
            <a:rPr lang="en-US" sz="1500" kern="1200" smtClean="0"/>
            <a:t>DAAD,</a:t>
          </a:r>
          <a:r>
            <a:rPr lang="ru-RU" sz="1500" kern="1200" smtClean="0"/>
            <a:t> фонд имени Александра фон Гумбольдта</a:t>
          </a:r>
          <a:r>
            <a:rPr lang="en-US" sz="1500" kern="1200" smtClean="0"/>
            <a:t>)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При желании можно сдать экзамен </a:t>
          </a:r>
          <a:r>
            <a:rPr lang="en-US" sz="1500" kern="1200" smtClean="0"/>
            <a:t>Goethe-Zertifikat B2 </a:t>
          </a:r>
          <a:r>
            <a:rPr lang="ru-RU" sz="1500" kern="1200" smtClean="0"/>
            <a:t>в Гёте-Институте</a:t>
          </a:r>
          <a:r>
            <a:rPr lang="en-US" sz="1500" kern="1200" smtClean="0"/>
            <a:t> 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Трудоустройство в немецкоязычных странах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Сотрудничество с немецкими партнерами, трудоустройство в филиалах немецких предприятий на территории РФ или других стран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Более глубокие впечатления от поездок в немецкоязычные страны и другие европейские страны</a:t>
          </a:r>
          <a:endParaRPr lang="ru-RU" sz="1500" kern="1200"/>
        </a:p>
      </dsp:txBody>
      <dsp:txXfrm rot="-5400000">
        <a:off x="3291840" y="580749"/>
        <a:ext cx="5689057" cy="3014965"/>
      </dsp:txXfrm>
    </dsp:sp>
    <dsp:sp modelId="{38900CE2-36BC-4E9E-83EB-E16EDFC586EA}">
      <dsp:nvSpPr>
        <dsp:cNvPr id="0" name=""/>
        <dsp:cNvSpPr/>
      </dsp:nvSpPr>
      <dsp:spPr>
        <a:xfrm>
          <a:off x="0" y="0"/>
          <a:ext cx="3291840" cy="41764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Почему стоит учить </a:t>
          </a:r>
          <a:r>
            <a:rPr lang="ru-RU" sz="4600" b="1" kern="1200" dirty="0" smtClean="0"/>
            <a:t>немецкий</a:t>
          </a:r>
          <a:r>
            <a:rPr lang="ru-RU" sz="4600" kern="1200" dirty="0" smtClean="0"/>
            <a:t> язык?</a:t>
          </a:r>
          <a:endParaRPr lang="ru-RU" sz="4600" kern="1200" dirty="0"/>
        </a:p>
      </dsp:txBody>
      <dsp:txXfrm>
        <a:off x="160694" y="160694"/>
        <a:ext cx="2970452" cy="3855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8AA09-1779-43E0-9B71-8BB202B88854}">
      <dsp:nvSpPr>
        <dsp:cNvPr id="0" name=""/>
        <dsp:cNvSpPr/>
      </dsp:nvSpPr>
      <dsp:spPr>
        <a:xfrm rot="5400000">
          <a:off x="4547334" y="-837848"/>
          <a:ext cx="3341171" cy="585216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/>
            <a:t>Французский язык – это официальный язык 33 стран мира,  это один из рабочих языков ООН, язык права и международных отношений.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/>
            <a:t>Университет ВШЭ был создан при поддержке французского правительства.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Преподавание вторых иностранных языков в ВШЭ началось с французского языка.</a:t>
          </a:r>
          <a:endParaRPr lang="ru-R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/>
            <a:t>Центр международной академической мобильности НИУ ВШЭ предлагает множество программ в университетах франкоязычных стран.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/>
            <a:t>При желании можно сдать экзамены на международные дипломы </a:t>
          </a:r>
          <a:r>
            <a:rPr lang="fr-FR" sz="1300" kern="1200" smtClean="0"/>
            <a:t>DELF, DALF </a:t>
          </a:r>
          <a:r>
            <a:rPr lang="ru-RU" sz="1300" kern="1200" smtClean="0"/>
            <a:t>и т.д.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/>
            <a:t>Владение французским языком даёт возможность  работать в крупной международной компании на одном из 5 континентов.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/>
            <a:t>Знание французского языка позволяет следить за новостями искусства и моды.</a:t>
          </a:r>
          <a:endParaRPr lang="ru-RU" sz="1300" kern="1200"/>
        </a:p>
      </dsp:txBody>
      <dsp:txXfrm rot="-5400000">
        <a:off x="3291840" y="580749"/>
        <a:ext cx="5689057" cy="3014965"/>
      </dsp:txXfrm>
    </dsp:sp>
    <dsp:sp modelId="{ECC63098-CF36-4831-8783-AF3CCA9EEC44}">
      <dsp:nvSpPr>
        <dsp:cNvPr id="0" name=""/>
        <dsp:cNvSpPr/>
      </dsp:nvSpPr>
      <dsp:spPr>
        <a:xfrm>
          <a:off x="0" y="0"/>
          <a:ext cx="3291840" cy="41764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Почему стоит учить </a:t>
          </a:r>
          <a:r>
            <a:rPr lang="ru-RU" sz="3600" b="1" kern="1200" dirty="0" smtClean="0"/>
            <a:t>французский</a:t>
          </a:r>
          <a:r>
            <a:rPr lang="ru-RU" sz="3600" kern="1200" dirty="0" smtClean="0"/>
            <a:t> язык?</a:t>
          </a:r>
          <a:endParaRPr lang="ru-RU" sz="3600" kern="1200" dirty="0"/>
        </a:p>
      </dsp:txBody>
      <dsp:txXfrm>
        <a:off x="160694" y="160694"/>
        <a:ext cx="2970452" cy="3855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CEC6D-0192-41BE-971E-E92C698F6F27}">
      <dsp:nvSpPr>
        <dsp:cNvPr id="0" name=""/>
        <dsp:cNvSpPr/>
      </dsp:nvSpPr>
      <dsp:spPr>
        <a:xfrm rot="5400000">
          <a:off x="4547334" y="-837848"/>
          <a:ext cx="3341171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Шанс поступить в магистратуру в Испании или в Латинской Америке; 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Возможность участвовать в одной из программ Центра международной академической мобильности НИУ ВШЭ в Испании или в Латинской Америке; 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При желании возможность получить международный, бессрочный диплом по испанскому языку</a:t>
          </a:r>
          <a:r>
            <a:rPr lang="en-US" sz="1500" kern="1200" smtClean="0"/>
            <a:t> C1</a:t>
          </a:r>
          <a:r>
            <a:rPr lang="ru-RU" sz="1500" kern="1200" smtClean="0"/>
            <a:t> </a:t>
          </a:r>
          <a:r>
            <a:rPr lang="en-US" sz="1500" kern="1200" smtClean="0"/>
            <a:t>DELE</a:t>
          </a:r>
          <a:r>
            <a:rPr lang="ru-RU" sz="1500" kern="1200" smtClean="0"/>
            <a:t>;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Владение испанским языком дает шанс построить успешную карьеру в международной компании</a:t>
          </a:r>
          <a:r>
            <a:rPr lang="en-US" sz="1500" kern="1200" smtClean="0"/>
            <a:t>. </a:t>
          </a:r>
          <a:r>
            <a:rPr lang="ru-RU" sz="1500" kern="1200" smtClean="0"/>
            <a:t>Испанский язык-второй по интенсивности использования в деловом международном общении; 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Знание испанского языка позволяет открыть для себя историю и культуру Испании и стран Латинской Америки.</a:t>
          </a:r>
          <a:endParaRPr lang="ru-RU" sz="1500" kern="1200"/>
        </a:p>
      </dsp:txBody>
      <dsp:txXfrm rot="-5400000">
        <a:off x="3291840" y="580749"/>
        <a:ext cx="5689057" cy="3014965"/>
      </dsp:txXfrm>
    </dsp:sp>
    <dsp:sp modelId="{4FA5DDA8-8D4C-4383-93E0-A2FB7B401A08}">
      <dsp:nvSpPr>
        <dsp:cNvPr id="0" name=""/>
        <dsp:cNvSpPr/>
      </dsp:nvSpPr>
      <dsp:spPr>
        <a:xfrm>
          <a:off x="0" y="0"/>
          <a:ext cx="3291840" cy="41764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smtClean="0"/>
            <a:t>Почему стоит учить </a:t>
          </a:r>
          <a:r>
            <a:rPr lang="ru-RU" sz="4500" b="1" kern="1200" smtClean="0"/>
            <a:t>испанский</a:t>
          </a:r>
          <a:r>
            <a:rPr lang="ru-RU" sz="4500" kern="1200" smtClean="0"/>
            <a:t> язык?</a:t>
          </a:r>
          <a:endParaRPr lang="ru-RU" sz="4500" kern="1200"/>
        </a:p>
      </dsp:txBody>
      <dsp:txXfrm>
        <a:off x="160694" y="160694"/>
        <a:ext cx="2970452" cy="38550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C9E3A-DDD7-4E63-BB0E-AB8F2C5FF18B}">
      <dsp:nvSpPr>
        <dsp:cNvPr id="0" name=""/>
        <dsp:cNvSpPr/>
      </dsp:nvSpPr>
      <dsp:spPr>
        <a:xfrm rot="5400000">
          <a:off x="4352163" y="-746002"/>
          <a:ext cx="3341171" cy="566846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Преподаватели-носители итальянского языка адресуют вам следующие  слова:</a:t>
          </a:r>
          <a:endParaRPr lang="ru-RU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«Италия - самая красивая страна в мире, или, по крайней мере, так думаем мы, итальянцы! Изучение этого прекрасного языка, рожденного из смеси культур от севера и до юга полуострова, своего рода современной латыни, даст вам возможность жить в Италии, часто путешествовать, влюбиться в нашу страну, узнать наши маленькие истории, увидеть наши чудеса, а также иметь возможность очень вкусно покушать!!!»</a:t>
          </a:r>
          <a:endParaRPr lang="ru-RU" sz="1800" kern="1200" dirty="0"/>
        </a:p>
      </dsp:txBody>
      <dsp:txXfrm rot="-5400000">
        <a:off x="3188515" y="580749"/>
        <a:ext cx="5505366" cy="3014965"/>
      </dsp:txXfrm>
    </dsp:sp>
    <dsp:sp modelId="{F7A3D0EC-1B56-4021-88DF-5A096C6180CC}">
      <dsp:nvSpPr>
        <dsp:cNvPr id="0" name=""/>
        <dsp:cNvSpPr/>
      </dsp:nvSpPr>
      <dsp:spPr>
        <a:xfrm>
          <a:off x="0" y="0"/>
          <a:ext cx="3188514" cy="41764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Почему стоит учить </a:t>
          </a:r>
          <a:r>
            <a:rPr lang="ru-RU" sz="3600" b="1" kern="1200" dirty="0" smtClean="0"/>
            <a:t>итальянский</a:t>
          </a:r>
          <a:r>
            <a:rPr lang="ru-RU" sz="3600" kern="1200" dirty="0" smtClean="0"/>
            <a:t> язык?</a:t>
          </a:r>
          <a:endParaRPr lang="ru-RU" sz="3600" kern="1200" dirty="0"/>
        </a:p>
      </dsp:txBody>
      <dsp:txXfrm>
        <a:off x="155650" y="155650"/>
        <a:ext cx="2877214" cy="3865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D0A54-1A0F-4EFB-8B62-4B2C01CC74D1}">
      <dsp:nvSpPr>
        <dsp:cNvPr id="0" name=""/>
        <dsp:cNvSpPr/>
      </dsp:nvSpPr>
      <dsp:spPr>
        <a:xfrm rot="5400000">
          <a:off x="4352163" y="-746002"/>
          <a:ext cx="3341171" cy="566846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Это официальный язык в КНР, на Тайване, в Гонконге, Макао и Сингапуре, широко распространённый в странах ЮВА (ок. 1,4 млрд носителей (⅙ населения Земли).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Он является одним из рабочих языков ООН, АСЕАН, ШОС и др. международных организаций.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Сейчас спрос на специалистов со знанием китайского постоянно растет; знание китайского языка откроет вам дополнительные возможности и перспективы в вашей будущей работе.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Владение китайским языком позволит вам открыть для себя другую историю и другую культуру со своими традициями, философией, литературой и искусством.</a:t>
          </a:r>
          <a:endParaRPr lang="ru-RU" sz="1600" kern="1200"/>
        </a:p>
      </dsp:txBody>
      <dsp:txXfrm rot="-5400000">
        <a:off x="3188515" y="580749"/>
        <a:ext cx="5505366" cy="3014965"/>
      </dsp:txXfrm>
    </dsp:sp>
    <dsp:sp modelId="{010883FD-2216-43E4-9DAB-CA29EE7D72F4}">
      <dsp:nvSpPr>
        <dsp:cNvPr id="0" name=""/>
        <dsp:cNvSpPr/>
      </dsp:nvSpPr>
      <dsp:spPr>
        <a:xfrm>
          <a:off x="0" y="0"/>
          <a:ext cx="3188514" cy="4176464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smtClean="0"/>
            <a:t>Почему стоит учить </a:t>
          </a:r>
          <a:r>
            <a:rPr lang="ru-RU" sz="4400" b="1" kern="1200" smtClean="0"/>
            <a:t>китайский</a:t>
          </a:r>
          <a:r>
            <a:rPr lang="ru-RU" sz="4400" kern="1200" smtClean="0"/>
            <a:t> язык?</a:t>
          </a:r>
          <a:endParaRPr lang="ru-RU" sz="4400" kern="1200"/>
        </a:p>
      </dsp:txBody>
      <dsp:txXfrm>
        <a:off x="155650" y="155650"/>
        <a:ext cx="2877214" cy="38651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8E09E-B41B-4FFC-B3E2-28753CAC899F}">
      <dsp:nvSpPr>
        <dsp:cNvPr id="0" name=""/>
        <dsp:cNvSpPr/>
      </dsp:nvSpPr>
      <dsp:spPr>
        <a:xfrm rot="5400000">
          <a:off x="4401128" y="-769045"/>
          <a:ext cx="3341171" cy="5714554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Японский язык — один из самых трудных для изучения, но он сможет открыть вам дорогу к другим азиатским языкам. Знание японского языка может помочь в изучении корейского своим грамматическим сходством, китайского благодаря изучению иероглифов.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Изучение японского языка поможет действительно понять историю и культурные различия Японии. 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Умение правильно общаться с потенциальными клиентами, деловыми партнерами или работодателями будет очень полезным для развития вашего бизнеса.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Для тех, кто разбирается в технологиях, знание японского языка откроет большие возможности. Но даже если вы не обладаете техническими знаниями, владение японским языком позволит вам лучше понимать передовые технологии и использовать в своих целях.</a:t>
          </a:r>
          <a:endParaRPr lang="ru-RU" sz="1400" kern="1200" dirty="0"/>
        </a:p>
      </dsp:txBody>
      <dsp:txXfrm rot="-5400000">
        <a:off x="3214437" y="580749"/>
        <a:ext cx="5551451" cy="3014965"/>
      </dsp:txXfrm>
    </dsp:sp>
    <dsp:sp modelId="{9212D6A2-2E42-4527-BAA5-BB1870A3BB26}">
      <dsp:nvSpPr>
        <dsp:cNvPr id="0" name=""/>
        <dsp:cNvSpPr/>
      </dsp:nvSpPr>
      <dsp:spPr>
        <a:xfrm>
          <a:off x="0" y="0"/>
          <a:ext cx="3214437" cy="417646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Почему стоит учить </a:t>
          </a:r>
          <a:r>
            <a:rPr lang="ru-RU" sz="4800" b="1" kern="1200" dirty="0" smtClean="0"/>
            <a:t>японский</a:t>
          </a:r>
          <a:r>
            <a:rPr lang="ru-RU" sz="4800" kern="1200" dirty="0" smtClean="0"/>
            <a:t> язык?</a:t>
          </a:r>
          <a:endParaRPr lang="ru-RU" sz="4800" kern="1200" dirty="0"/>
        </a:p>
      </dsp:txBody>
      <dsp:txXfrm>
        <a:off x="156916" y="156916"/>
        <a:ext cx="2900605" cy="38626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564904"/>
            <a:ext cx="8784976" cy="1728192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051720" y="75266"/>
            <a:ext cx="7092280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4" name="Текс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748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951288"/>
          </a:xfrm>
        </p:spPr>
        <p:txBody>
          <a:bodyPr/>
          <a:lstStyle>
            <a:lvl1pPr>
              <a:defRPr sz="2400">
                <a:solidFill>
                  <a:srgbClr val="C00000"/>
                </a:solidFill>
              </a:defRPr>
            </a:lvl1pPr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>
                <a:solidFill>
                  <a:srgbClr val="C00000"/>
                </a:solidFill>
              </a:defRPr>
            </a:lvl4pPr>
            <a:lvl5pPr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92514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>
            <a:lvl1pPr>
              <a:defRPr sz="2400">
                <a:solidFill>
                  <a:srgbClr val="C00000"/>
                </a:solidFill>
              </a:defRPr>
            </a:lvl1pPr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>
                <a:solidFill>
                  <a:srgbClr val="C00000"/>
                </a:solidFill>
              </a:defRPr>
            </a:lvl4pPr>
            <a:lvl5pPr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  <a:lvl2pPr>
              <a:defRPr sz="2800">
                <a:solidFill>
                  <a:srgbClr val="C00000"/>
                </a:solidFill>
              </a:defRPr>
            </a:lvl2pPr>
            <a:lvl3pPr>
              <a:defRPr sz="2400">
                <a:solidFill>
                  <a:srgbClr val="C00000"/>
                </a:solidFill>
              </a:defRPr>
            </a:lvl3pPr>
            <a:lvl4pPr>
              <a:defRPr sz="2000">
                <a:solidFill>
                  <a:srgbClr val="C00000"/>
                </a:solidFill>
              </a:defRPr>
            </a:lvl4pPr>
            <a:lvl5pPr>
              <a:defRPr sz="2000">
                <a:solidFill>
                  <a:srgbClr val="C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C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75266"/>
            <a:ext cx="7092280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56792"/>
            <a:ext cx="91440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ang.hse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public198740230" TargetMode="External"/><Relationship Id="rId2" Type="http://schemas.openxmlformats.org/officeDocument/2006/relationships/hyperlink" Target="https://vk.com/club20121434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vk.com/club42962232" TargetMode="External"/><Relationship Id="rId4" Type="http://schemas.openxmlformats.org/officeDocument/2006/relationships/hyperlink" Target="https://vk.com/hsefrenchclub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4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424936" cy="338437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C0000"/>
                </a:solidFill>
              </a:rPr>
              <a:t>Центр вторых иностранных языков</a:t>
            </a:r>
            <a:br>
              <a:rPr lang="ru-RU" sz="4000" b="1" dirty="0">
                <a:solidFill>
                  <a:srgbClr val="CC0000"/>
                </a:solidFill>
              </a:rPr>
            </a:br>
            <a:r>
              <a:rPr lang="ru-RU" sz="4000" b="1" dirty="0" smtClean="0">
                <a:hlinkClick r:id="rId2"/>
              </a:rPr>
              <a:t>Школы </a:t>
            </a:r>
            <a:r>
              <a:rPr lang="ru-RU" sz="4000" b="1" dirty="0">
                <a:hlinkClick r:id="rId2"/>
              </a:rPr>
              <a:t>иностранных языков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84632"/>
            <a:ext cx="1540193" cy="2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0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43808" y="116632"/>
            <a:ext cx="7092280" cy="1150897"/>
          </a:xfrm>
        </p:spPr>
        <p:txBody>
          <a:bodyPr/>
          <a:lstStyle/>
          <a:p>
            <a:r>
              <a:rPr lang="ru-RU" b="1" dirty="0"/>
              <a:t>Вторые языки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204622"/>
              </p:ext>
            </p:extLst>
          </p:nvPr>
        </p:nvGraphicFramePr>
        <p:xfrm>
          <a:off x="0" y="1556792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84632"/>
            <a:ext cx="1540193" cy="2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43808" y="116632"/>
            <a:ext cx="7092280" cy="1150897"/>
          </a:xfrm>
        </p:spPr>
        <p:txBody>
          <a:bodyPr/>
          <a:lstStyle/>
          <a:p>
            <a:r>
              <a:rPr lang="ru-RU" b="1" dirty="0"/>
              <a:t>Вторые языки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099960"/>
              </p:ext>
            </p:extLst>
          </p:nvPr>
        </p:nvGraphicFramePr>
        <p:xfrm>
          <a:off x="0" y="1556792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84632"/>
            <a:ext cx="1540193" cy="2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5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43808" y="116632"/>
            <a:ext cx="7092280" cy="1150897"/>
          </a:xfrm>
        </p:spPr>
        <p:txBody>
          <a:bodyPr/>
          <a:lstStyle/>
          <a:p>
            <a:r>
              <a:rPr lang="ru-RU" b="1" dirty="0"/>
              <a:t>Вторые языки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335830"/>
              </p:ext>
            </p:extLst>
          </p:nvPr>
        </p:nvGraphicFramePr>
        <p:xfrm>
          <a:off x="0" y="1556792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84632"/>
            <a:ext cx="1540193" cy="2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3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43808" y="116632"/>
            <a:ext cx="7092280" cy="1150897"/>
          </a:xfrm>
        </p:spPr>
        <p:txBody>
          <a:bodyPr/>
          <a:lstStyle/>
          <a:p>
            <a:r>
              <a:rPr lang="ru-RU" b="1" dirty="0"/>
              <a:t>Вторые языки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236098"/>
              </p:ext>
            </p:extLst>
          </p:nvPr>
        </p:nvGraphicFramePr>
        <p:xfrm>
          <a:off x="107504" y="1556792"/>
          <a:ext cx="885698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84632"/>
            <a:ext cx="1540193" cy="2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76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43808" y="116632"/>
            <a:ext cx="7092280" cy="1150897"/>
          </a:xfrm>
        </p:spPr>
        <p:txBody>
          <a:bodyPr/>
          <a:lstStyle/>
          <a:p>
            <a:r>
              <a:rPr lang="ru-RU" b="1" dirty="0"/>
              <a:t>Вторые языки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004293"/>
              </p:ext>
            </p:extLst>
          </p:nvPr>
        </p:nvGraphicFramePr>
        <p:xfrm>
          <a:off x="179512" y="1556792"/>
          <a:ext cx="885698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84632"/>
            <a:ext cx="1540193" cy="2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9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43808" y="116632"/>
            <a:ext cx="7092280" cy="1150897"/>
          </a:xfrm>
        </p:spPr>
        <p:txBody>
          <a:bodyPr/>
          <a:lstStyle/>
          <a:p>
            <a:r>
              <a:rPr lang="ru-RU" b="1" dirty="0"/>
              <a:t>Вторые языки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381361"/>
              </p:ext>
            </p:extLst>
          </p:nvPr>
        </p:nvGraphicFramePr>
        <p:xfrm>
          <a:off x="179512" y="1556792"/>
          <a:ext cx="892899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84632"/>
            <a:ext cx="1540193" cy="2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18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15816" y="116632"/>
            <a:ext cx="7092280" cy="1150897"/>
          </a:xfrm>
        </p:spPr>
        <p:txBody>
          <a:bodyPr/>
          <a:lstStyle/>
          <a:p>
            <a:r>
              <a:rPr lang="ru-RU" b="1" dirty="0"/>
              <a:t>Вторые языки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800" dirty="0">
                <a:solidFill>
                  <a:srgbClr val="002060"/>
                </a:solidFill>
              </a:rPr>
              <a:t>Студенты, заинтересованные в углубленном изучении языка, могут стать членами клубов</a:t>
            </a:r>
            <a:r>
              <a:rPr lang="ru-RU" sz="3800" dirty="0" smtClean="0">
                <a:solidFill>
                  <a:srgbClr val="002060"/>
                </a:solidFill>
              </a:rPr>
              <a:t>:</a:t>
            </a:r>
            <a:r>
              <a:rPr lang="ru-RU" cap="all" dirty="0"/>
              <a:t/>
            </a:r>
            <a:br>
              <a:rPr lang="ru-RU" cap="all" dirty="0"/>
            </a:br>
            <a:endParaRPr lang="ru-RU" cap="all" dirty="0" smtClean="0"/>
          </a:p>
          <a:p>
            <a:r>
              <a:rPr lang="ru-RU" cap="all" dirty="0" smtClean="0">
                <a:hlinkClick r:id="rId2"/>
              </a:rPr>
              <a:t>ИСПАНСКИЙ </a:t>
            </a:r>
            <a:r>
              <a:rPr lang="ru-RU" cap="all" dirty="0">
                <a:hlinkClick r:id="rId2"/>
              </a:rPr>
              <a:t>КЛУБ НИУ </a:t>
            </a:r>
            <a:r>
              <a:rPr lang="ru-RU" cap="all" dirty="0" smtClean="0">
                <a:hlinkClick r:id="rId2"/>
              </a:rPr>
              <a:t>ВШЭ</a:t>
            </a:r>
            <a:endParaRPr lang="ru-RU" cap="all" dirty="0"/>
          </a:p>
          <a:p>
            <a:r>
              <a:rPr lang="ru-RU" cap="all" dirty="0">
                <a:hlinkClick r:id="rId3"/>
              </a:rPr>
              <a:t>ИТАЛЬЯНСКИЙ КЛУБ НИУ </a:t>
            </a:r>
            <a:r>
              <a:rPr lang="ru-RU" cap="all" dirty="0" smtClean="0">
                <a:hlinkClick r:id="rId3"/>
              </a:rPr>
              <a:t>ВШЭ</a:t>
            </a:r>
            <a:endParaRPr lang="ru-RU" cap="all" dirty="0"/>
          </a:p>
          <a:p>
            <a:r>
              <a:rPr lang="ru-RU" cap="all" dirty="0">
                <a:hlinkClick r:id="rId4"/>
              </a:rPr>
              <a:t>ФРАНЦУЗСКИЙ КЛУБ  НИУ ВШЭ</a:t>
            </a:r>
            <a:endParaRPr lang="ru-RU" cap="all" dirty="0"/>
          </a:p>
          <a:p>
            <a:r>
              <a:rPr lang="ru-RU" cap="all" dirty="0" smtClean="0">
                <a:hlinkClick r:id="rId5"/>
              </a:rPr>
              <a:t>КЛУБ </a:t>
            </a:r>
            <a:r>
              <a:rPr lang="ru-RU" cap="all" dirty="0">
                <a:hlinkClick r:id="rId5"/>
              </a:rPr>
              <a:t>ЛЮБИТЕЛЕЙ НЕМЕЦКОГО ЯЗЫКА GUT GED-A-CHT</a:t>
            </a:r>
            <a:r>
              <a:rPr lang="ru-RU" cap="all" dirty="0"/>
              <a:t>   </a:t>
            </a:r>
          </a:p>
          <a:p>
            <a:pPr marL="0" indent="0" algn="just">
              <a:buNone/>
            </a:pPr>
            <a:endParaRPr lang="ru-RU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584632"/>
            <a:ext cx="1540193" cy="2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3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31840" y="0"/>
            <a:ext cx="7092280" cy="1150897"/>
          </a:xfrm>
        </p:spPr>
        <p:txBody>
          <a:bodyPr/>
          <a:lstStyle/>
          <a:p>
            <a:r>
              <a:rPr lang="ru-RU" b="1" dirty="0"/>
              <a:t>Вторые языки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027294"/>
              </p:ext>
            </p:extLst>
          </p:nvPr>
        </p:nvGraphicFramePr>
        <p:xfrm>
          <a:off x="0" y="1628800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84632"/>
            <a:ext cx="1540193" cy="2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3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52524add839185aad7dd9433c9b3a0c169f2a9"/>
</p:tagLst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633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Центр вторых иностранных языков Школы иностранных языков </vt:lpstr>
      <vt:lpstr>Вторые языки</vt:lpstr>
      <vt:lpstr>Вторые языки</vt:lpstr>
      <vt:lpstr>Вторые языки</vt:lpstr>
      <vt:lpstr>Вторые языки</vt:lpstr>
      <vt:lpstr>Вторые языки</vt:lpstr>
      <vt:lpstr>Вторые языки</vt:lpstr>
      <vt:lpstr>Вторые языки</vt:lpstr>
      <vt:lpstr>Вторые языки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Радужные ромбики</dc:title>
  <dc:creator>obstinate</dc:creator>
  <dc:description>Шаблон презентации с сайта https://presentation-creation.ru/</dc:description>
  <cp:lastModifiedBy>Диана Огородова</cp:lastModifiedBy>
  <cp:revision>531</cp:revision>
  <dcterms:created xsi:type="dcterms:W3CDTF">2018-02-25T09:09:03Z</dcterms:created>
  <dcterms:modified xsi:type="dcterms:W3CDTF">2021-02-15T11:37:36Z</dcterms:modified>
</cp:coreProperties>
</file>