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86" r:id="rId5"/>
    <p:sldId id="287" r:id="rId6"/>
    <p:sldId id="301" r:id="rId7"/>
    <p:sldId id="288" r:id="rId8"/>
    <p:sldId id="302" r:id="rId9"/>
    <p:sldId id="303" r:id="rId10"/>
    <p:sldId id="300" r:id="rId11"/>
    <p:sldId id="308" r:id="rId12"/>
    <p:sldId id="309" r:id="rId13"/>
    <p:sldId id="304" r:id="rId14"/>
    <p:sldId id="307" r:id="rId15"/>
    <p:sldId id="313" r:id="rId16"/>
    <p:sldId id="305" r:id="rId17"/>
    <p:sldId id="306" r:id="rId18"/>
    <p:sldId id="310" r:id="rId19"/>
    <p:sldId id="311" r:id="rId20"/>
    <p:sldId id="312" r:id="rId21"/>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47" userDrawn="1">
          <p15:clr>
            <a:srgbClr val="A4A3A4"/>
          </p15:clr>
        </p15:guide>
        <p15:guide id="4" pos="1209" userDrawn="1">
          <p15:clr>
            <a:srgbClr val="A4A3A4"/>
          </p15:clr>
        </p15:guide>
        <p15:guide id="5" pos="2933" userDrawn="1">
          <p15:clr>
            <a:srgbClr val="A4A3A4"/>
          </p15:clr>
        </p15:guide>
        <p15:guide id="6" pos="2071" userDrawn="1">
          <p15:clr>
            <a:srgbClr val="A4A3A4"/>
          </p15:clr>
        </p15:guide>
        <p15:guide id="9" pos="3863"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C63"/>
    <a:srgbClr val="96628C"/>
    <a:srgbClr val="11A0D7"/>
    <a:srgbClr val="E61F3D"/>
    <a:srgbClr val="CD5A5A"/>
    <a:srgbClr val="FFD746"/>
    <a:srgbClr val="0E2D69"/>
    <a:srgbClr val="D9D9D9"/>
    <a:srgbClr val="EB681F"/>
    <a:srgbClr val="234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21501-8AC7-D24B-9BD4-4AB280FA19DE}" v="6" dt="2021-11-26T18:08:21.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5"/>
    <p:restoredTop sz="94694"/>
  </p:normalViewPr>
  <p:slideViewPr>
    <p:cSldViewPr snapToGrid="0" snapToObjects="1">
      <p:cViewPr varScale="1">
        <p:scale>
          <a:sx n="83" d="100"/>
          <a:sy n="83" d="100"/>
        </p:scale>
        <p:origin x="806" y="67"/>
      </p:cViewPr>
      <p:guideLst>
        <p:guide pos="347"/>
        <p:guide pos="1209"/>
        <p:guide pos="2933"/>
        <p:guide pos="2071"/>
        <p:guide pos="3863"/>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FA3943-5B71-42E1-9FA8-23EFD5DE44F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C9C5CFE0-EDEC-4203-9D7F-20BC9A6DD97B}">
      <dgm:prSet phldrT="[Текст]"/>
      <dgm:spPr/>
      <dgm:t>
        <a:bodyPr/>
        <a:lstStyle/>
        <a:p>
          <a:r>
            <a:rPr lang="en-US" dirty="0" smtClean="0">
              <a:latin typeface="HSE Sans" panose="02000000000000000000"/>
            </a:rPr>
            <a:t>FLAIC</a:t>
          </a:r>
          <a:endParaRPr lang="ru-RU" dirty="0"/>
        </a:p>
      </dgm:t>
    </dgm:pt>
    <dgm:pt modelId="{04FAD593-BB83-4D50-96F6-36CFB3ABE91F}" type="parTrans" cxnId="{425ADE2D-D66A-4860-BB46-D1AA51F5B6A0}">
      <dgm:prSet/>
      <dgm:spPr/>
      <dgm:t>
        <a:bodyPr/>
        <a:lstStyle/>
        <a:p>
          <a:endParaRPr lang="ru-RU"/>
        </a:p>
      </dgm:t>
    </dgm:pt>
    <dgm:pt modelId="{956E91E6-C088-4A7C-992D-76BAFDA873E9}" type="sibTrans" cxnId="{425ADE2D-D66A-4860-BB46-D1AA51F5B6A0}">
      <dgm:prSet/>
      <dgm:spPr/>
      <dgm:t>
        <a:bodyPr/>
        <a:lstStyle/>
        <a:p>
          <a:endParaRPr lang="ru-RU"/>
        </a:p>
      </dgm:t>
    </dgm:pt>
    <dgm:pt modelId="{A6558D8A-F3CC-4737-AABE-B2E9CD72F1D8}">
      <dgm:prSet phldrT="[Текст]"/>
      <dgm:spPr/>
      <dgm:t>
        <a:bodyPr/>
        <a:lstStyle/>
        <a:p>
          <a:r>
            <a:rPr lang="en-US" dirty="0" smtClean="0">
              <a:latin typeface="HSE Sans" panose="02000000000000000000"/>
            </a:rPr>
            <a:t>Key seminars</a:t>
          </a:r>
          <a:endParaRPr lang="ru-RU" dirty="0"/>
        </a:p>
      </dgm:t>
    </dgm:pt>
    <dgm:pt modelId="{1A1DFD9F-E4C4-4C76-8366-FDAC2D040F4F}" type="parTrans" cxnId="{A0F61D95-21A8-423B-ACEB-9DDAE909FA79}">
      <dgm:prSet/>
      <dgm:spPr/>
      <dgm:t>
        <a:bodyPr/>
        <a:lstStyle/>
        <a:p>
          <a:endParaRPr lang="ru-RU"/>
        </a:p>
      </dgm:t>
    </dgm:pt>
    <dgm:pt modelId="{3F7AEF58-689A-4759-9C3A-B4B91FD46701}" type="sibTrans" cxnId="{A0F61D95-21A8-423B-ACEB-9DDAE909FA79}">
      <dgm:prSet/>
      <dgm:spPr/>
      <dgm:t>
        <a:bodyPr/>
        <a:lstStyle/>
        <a:p>
          <a:endParaRPr lang="ru-RU"/>
        </a:p>
      </dgm:t>
    </dgm:pt>
    <dgm:pt modelId="{6C643A23-CB7A-4836-9362-2AD015BAA713}">
      <dgm:prSet phldrT="[Текст]"/>
      <dgm:spPr/>
      <dgm:t>
        <a:bodyPr/>
        <a:lstStyle/>
        <a:p>
          <a:r>
            <a:rPr lang="en-US" dirty="0" smtClean="0">
              <a:latin typeface="HSE Sans" panose="02000000000000000000"/>
            </a:rPr>
            <a:t>Internship</a:t>
          </a:r>
          <a:endParaRPr lang="ru-RU" dirty="0"/>
        </a:p>
      </dgm:t>
    </dgm:pt>
    <dgm:pt modelId="{D26E757D-1EB2-42CA-99F6-106EAA9F6AB8}" type="parTrans" cxnId="{3D2112C2-A0B7-4456-9661-0F16731B0642}">
      <dgm:prSet/>
      <dgm:spPr/>
      <dgm:t>
        <a:bodyPr/>
        <a:lstStyle/>
        <a:p>
          <a:endParaRPr lang="ru-RU"/>
        </a:p>
      </dgm:t>
    </dgm:pt>
    <dgm:pt modelId="{C17BB6DF-3097-4078-AE91-B0B11C71762A}" type="sibTrans" cxnId="{3D2112C2-A0B7-4456-9661-0F16731B0642}">
      <dgm:prSet/>
      <dgm:spPr/>
      <dgm:t>
        <a:bodyPr/>
        <a:lstStyle/>
        <a:p>
          <a:endParaRPr lang="ru-RU"/>
        </a:p>
      </dgm:t>
    </dgm:pt>
    <dgm:pt modelId="{9FDE6D00-6B63-40D7-857B-3992E288E41F}">
      <dgm:prSet phldrT="[Текст]"/>
      <dgm:spPr/>
      <dgm:t>
        <a:bodyPr/>
        <a:lstStyle/>
        <a:p>
          <a:r>
            <a:rPr lang="en-US" dirty="0" smtClean="0">
              <a:latin typeface="HSE Sans" panose="02000000000000000000"/>
            </a:rPr>
            <a:t>Final State Certification</a:t>
          </a:r>
          <a:endParaRPr lang="ru-RU" dirty="0"/>
        </a:p>
      </dgm:t>
    </dgm:pt>
    <dgm:pt modelId="{7C7E5FF9-4142-43D0-ABE8-832EBBEEDBF7}" type="parTrans" cxnId="{D378BD17-2719-45B5-AC33-12A18CF3A4A0}">
      <dgm:prSet/>
      <dgm:spPr/>
      <dgm:t>
        <a:bodyPr/>
        <a:lstStyle/>
        <a:p>
          <a:endParaRPr lang="ru-RU"/>
        </a:p>
      </dgm:t>
    </dgm:pt>
    <dgm:pt modelId="{91E9CFBA-392A-43F4-99BF-E5804C812AD5}" type="sibTrans" cxnId="{D378BD17-2719-45B5-AC33-12A18CF3A4A0}">
      <dgm:prSet/>
      <dgm:spPr/>
      <dgm:t>
        <a:bodyPr/>
        <a:lstStyle/>
        <a:p>
          <a:endParaRPr lang="ru-RU"/>
        </a:p>
      </dgm:t>
    </dgm:pt>
    <dgm:pt modelId="{CBB51AEF-DA6B-4CB6-BAEB-CEC47A14664D}">
      <dgm:prSet/>
      <dgm:spPr/>
      <dgm:t>
        <a:bodyPr/>
        <a:lstStyle/>
        <a:p>
          <a:r>
            <a:rPr lang="en-US" dirty="0" err="1" smtClean="0">
              <a:latin typeface="HSE Sans" panose="02000000000000000000"/>
            </a:rPr>
            <a:t>Mago</a:t>
          </a:r>
          <a:r>
            <a:rPr lang="en-US" dirty="0" smtClean="0">
              <a:latin typeface="HSE Sans" panose="02000000000000000000"/>
            </a:rPr>
            <a:t>-Lego</a:t>
          </a:r>
          <a:endParaRPr lang="ru-RU" dirty="0"/>
        </a:p>
      </dgm:t>
    </dgm:pt>
    <dgm:pt modelId="{0853185B-666A-42BF-AE95-5C3C0CF8EE45}" type="parTrans" cxnId="{1DE7B1CB-A8C6-4DCB-860F-83A529ABED8A}">
      <dgm:prSet/>
      <dgm:spPr/>
      <dgm:t>
        <a:bodyPr/>
        <a:lstStyle/>
        <a:p>
          <a:endParaRPr lang="ru-RU"/>
        </a:p>
      </dgm:t>
    </dgm:pt>
    <dgm:pt modelId="{58BF5B20-9B41-4A8C-9A0E-0C57C33734D5}" type="sibTrans" cxnId="{1DE7B1CB-A8C6-4DCB-860F-83A529ABED8A}">
      <dgm:prSet/>
      <dgm:spPr/>
      <dgm:t>
        <a:bodyPr/>
        <a:lstStyle/>
        <a:p>
          <a:endParaRPr lang="ru-RU"/>
        </a:p>
      </dgm:t>
    </dgm:pt>
    <dgm:pt modelId="{BCBA811A-8E4A-4956-9BD6-A2B4A29840A3}">
      <dgm:prSet/>
      <dgm:spPr/>
      <dgm:t>
        <a:bodyPr/>
        <a:lstStyle/>
        <a:p>
          <a:r>
            <a:rPr lang="en-US" dirty="0" smtClean="0">
              <a:latin typeface="HSE Sans" panose="02000000000000000000"/>
            </a:rPr>
            <a:t>Major</a:t>
          </a:r>
          <a:endParaRPr lang="ru-RU" dirty="0"/>
        </a:p>
      </dgm:t>
    </dgm:pt>
    <dgm:pt modelId="{FAFC8F86-1DA0-48D0-986F-D2D292FCBEC0}" type="parTrans" cxnId="{D79F7849-5211-449A-9EB4-6526D401ACA3}">
      <dgm:prSet/>
      <dgm:spPr/>
      <dgm:t>
        <a:bodyPr/>
        <a:lstStyle/>
        <a:p>
          <a:endParaRPr lang="ru-RU"/>
        </a:p>
      </dgm:t>
    </dgm:pt>
    <dgm:pt modelId="{47F5B2E2-84CA-4AD5-9FDC-F6801216929F}" type="sibTrans" cxnId="{D79F7849-5211-449A-9EB4-6526D401ACA3}">
      <dgm:prSet/>
      <dgm:spPr/>
      <dgm:t>
        <a:bodyPr/>
        <a:lstStyle/>
        <a:p>
          <a:endParaRPr lang="ru-RU"/>
        </a:p>
      </dgm:t>
    </dgm:pt>
    <dgm:pt modelId="{6A154980-AF48-47AD-9E17-17E00E352FAB}" type="pres">
      <dgm:prSet presAssocID="{26FA3943-5B71-42E1-9FA8-23EFD5DE44F8}" presName="Name0" presStyleCnt="0">
        <dgm:presLayoutVars>
          <dgm:chPref val="1"/>
          <dgm:dir/>
          <dgm:animOne val="branch"/>
          <dgm:animLvl val="lvl"/>
          <dgm:resizeHandles val="exact"/>
        </dgm:presLayoutVars>
      </dgm:prSet>
      <dgm:spPr/>
    </dgm:pt>
    <dgm:pt modelId="{07AF117B-4B9B-46AD-80F9-2DECEE922920}" type="pres">
      <dgm:prSet presAssocID="{C9C5CFE0-EDEC-4203-9D7F-20BC9A6DD97B}" presName="root1" presStyleCnt="0"/>
      <dgm:spPr/>
    </dgm:pt>
    <dgm:pt modelId="{D1F35E6F-802E-4373-951D-8F9E0E332CB2}" type="pres">
      <dgm:prSet presAssocID="{C9C5CFE0-EDEC-4203-9D7F-20BC9A6DD97B}" presName="LevelOneTextNode" presStyleLbl="node0" presStyleIdx="0" presStyleCnt="1">
        <dgm:presLayoutVars>
          <dgm:chPref val="3"/>
        </dgm:presLayoutVars>
      </dgm:prSet>
      <dgm:spPr/>
      <dgm:t>
        <a:bodyPr/>
        <a:lstStyle/>
        <a:p>
          <a:endParaRPr lang="ru-RU"/>
        </a:p>
      </dgm:t>
    </dgm:pt>
    <dgm:pt modelId="{AF6D8FE4-FC31-4268-A2AA-D70B11837D47}" type="pres">
      <dgm:prSet presAssocID="{C9C5CFE0-EDEC-4203-9D7F-20BC9A6DD97B}" presName="level2hierChild" presStyleCnt="0"/>
      <dgm:spPr/>
    </dgm:pt>
    <dgm:pt modelId="{F84ACBFD-B06E-4F7C-849D-A9D2F1278589}" type="pres">
      <dgm:prSet presAssocID="{1A1DFD9F-E4C4-4C76-8366-FDAC2D040F4F}" presName="conn2-1" presStyleLbl="parChTrans1D2" presStyleIdx="0" presStyleCnt="5"/>
      <dgm:spPr/>
    </dgm:pt>
    <dgm:pt modelId="{521367AC-2885-4ADE-9C95-3CF40A519B26}" type="pres">
      <dgm:prSet presAssocID="{1A1DFD9F-E4C4-4C76-8366-FDAC2D040F4F}" presName="connTx" presStyleLbl="parChTrans1D2" presStyleIdx="0" presStyleCnt="5"/>
      <dgm:spPr/>
    </dgm:pt>
    <dgm:pt modelId="{A7765D05-E2D8-4704-8F86-813AC2B6A162}" type="pres">
      <dgm:prSet presAssocID="{A6558D8A-F3CC-4737-AABE-B2E9CD72F1D8}" presName="root2" presStyleCnt="0"/>
      <dgm:spPr/>
    </dgm:pt>
    <dgm:pt modelId="{B1192316-4761-4711-AD00-053D9F83B7E7}" type="pres">
      <dgm:prSet presAssocID="{A6558D8A-F3CC-4737-AABE-B2E9CD72F1D8}" presName="LevelTwoTextNode" presStyleLbl="node2" presStyleIdx="0" presStyleCnt="5">
        <dgm:presLayoutVars>
          <dgm:chPref val="3"/>
        </dgm:presLayoutVars>
      </dgm:prSet>
      <dgm:spPr/>
      <dgm:t>
        <a:bodyPr/>
        <a:lstStyle/>
        <a:p>
          <a:endParaRPr lang="ru-RU"/>
        </a:p>
      </dgm:t>
    </dgm:pt>
    <dgm:pt modelId="{D76E0706-6186-4062-97C8-A69D3C6B3685}" type="pres">
      <dgm:prSet presAssocID="{A6558D8A-F3CC-4737-AABE-B2E9CD72F1D8}" presName="level3hierChild" presStyleCnt="0"/>
      <dgm:spPr/>
    </dgm:pt>
    <dgm:pt modelId="{7D981F9F-4410-4614-A5B6-B196EADA8D57}" type="pres">
      <dgm:prSet presAssocID="{FAFC8F86-1DA0-48D0-986F-D2D292FCBEC0}" presName="conn2-1" presStyleLbl="parChTrans1D2" presStyleIdx="1" presStyleCnt="5"/>
      <dgm:spPr/>
    </dgm:pt>
    <dgm:pt modelId="{FF2946EC-5E9A-40CC-967D-CAFCC2833D43}" type="pres">
      <dgm:prSet presAssocID="{FAFC8F86-1DA0-48D0-986F-D2D292FCBEC0}" presName="connTx" presStyleLbl="parChTrans1D2" presStyleIdx="1" presStyleCnt="5"/>
      <dgm:spPr/>
    </dgm:pt>
    <dgm:pt modelId="{5779D473-AC38-4BBD-994E-FA4A27684372}" type="pres">
      <dgm:prSet presAssocID="{BCBA811A-8E4A-4956-9BD6-A2B4A29840A3}" presName="root2" presStyleCnt="0"/>
      <dgm:spPr/>
    </dgm:pt>
    <dgm:pt modelId="{EF365A56-BCB5-4DFE-802C-541E107D40C0}" type="pres">
      <dgm:prSet presAssocID="{BCBA811A-8E4A-4956-9BD6-A2B4A29840A3}" presName="LevelTwoTextNode" presStyleLbl="node2" presStyleIdx="1" presStyleCnt="5">
        <dgm:presLayoutVars>
          <dgm:chPref val="3"/>
        </dgm:presLayoutVars>
      </dgm:prSet>
      <dgm:spPr/>
    </dgm:pt>
    <dgm:pt modelId="{DA990727-6C67-4826-ACD9-9EDFAF37C7FA}" type="pres">
      <dgm:prSet presAssocID="{BCBA811A-8E4A-4956-9BD6-A2B4A29840A3}" presName="level3hierChild" presStyleCnt="0"/>
      <dgm:spPr/>
    </dgm:pt>
    <dgm:pt modelId="{4CA7716F-DB75-4F1B-ABCF-2FDEBA957DB6}" type="pres">
      <dgm:prSet presAssocID="{0853185B-666A-42BF-AE95-5C3C0CF8EE45}" presName="conn2-1" presStyleLbl="parChTrans1D2" presStyleIdx="2" presStyleCnt="5"/>
      <dgm:spPr/>
    </dgm:pt>
    <dgm:pt modelId="{090BB37F-0EB2-48B9-9BA3-F207006758CF}" type="pres">
      <dgm:prSet presAssocID="{0853185B-666A-42BF-AE95-5C3C0CF8EE45}" presName="connTx" presStyleLbl="parChTrans1D2" presStyleIdx="2" presStyleCnt="5"/>
      <dgm:spPr/>
    </dgm:pt>
    <dgm:pt modelId="{A80173CB-5032-4A24-8832-B09C9BC1DB1A}" type="pres">
      <dgm:prSet presAssocID="{CBB51AEF-DA6B-4CB6-BAEB-CEC47A14664D}" presName="root2" presStyleCnt="0"/>
      <dgm:spPr/>
    </dgm:pt>
    <dgm:pt modelId="{6CA360AD-43D3-40A9-A718-9D747F7AFE4C}" type="pres">
      <dgm:prSet presAssocID="{CBB51AEF-DA6B-4CB6-BAEB-CEC47A14664D}" presName="LevelTwoTextNode" presStyleLbl="node2" presStyleIdx="2" presStyleCnt="5">
        <dgm:presLayoutVars>
          <dgm:chPref val="3"/>
        </dgm:presLayoutVars>
      </dgm:prSet>
      <dgm:spPr/>
    </dgm:pt>
    <dgm:pt modelId="{E3F2F5FA-0424-414F-B15E-92DB2C554C32}" type="pres">
      <dgm:prSet presAssocID="{CBB51AEF-DA6B-4CB6-BAEB-CEC47A14664D}" presName="level3hierChild" presStyleCnt="0"/>
      <dgm:spPr/>
    </dgm:pt>
    <dgm:pt modelId="{4604F7BF-B659-4DEE-9B57-92D204AD6A49}" type="pres">
      <dgm:prSet presAssocID="{D26E757D-1EB2-42CA-99F6-106EAA9F6AB8}" presName="conn2-1" presStyleLbl="parChTrans1D2" presStyleIdx="3" presStyleCnt="5"/>
      <dgm:spPr/>
    </dgm:pt>
    <dgm:pt modelId="{A3F73379-130B-4127-A5B0-75DF77598BDD}" type="pres">
      <dgm:prSet presAssocID="{D26E757D-1EB2-42CA-99F6-106EAA9F6AB8}" presName="connTx" presStyleLbl="parChTrans1D2" presStyleIdx="3" presStyleCnt="5"/>
      <dgm:spPr/>
    </dgm:pt>
    <dgm:pt modelId="{B620567F-64F4-45BC-B1E9-512CE6616E45}" type="pres">
      <dgm:prSet presAssocID="{6C643A23-CB7A-4836-9362-2AD015BAA713}" presName="root2" presStyleCnt="0"/>
      <dgm:spPr/>
    </dgm:pt>
    <dgm:pt modelId="{E06130AF-0DE3-487F-9EA6-F03836654E30}" type="pres">
      <dgm:prSet presAssocID="{6C643A23-CB7A-4836-9362-2AD015BAA713}" presName="LevelTwoTextNode" presStyleLbl="node2" presStyleIdx="3" presStyleCnt="5">
        <dgm:presLayoutVars>
          <dgm:chPref val="3"/>
        </dgm:presLayoutVars>
      </dgm:prSet>
      <dgm:spPr/>
      <dgm:t>
        <a:bodyPr/>
        <a:lstStyle/>
        <a:p>
          <a:endParaRPr lang="ru-RU"/>
        </a:p>
      </dgm:t>
    </dgm:pt>
    <dgm:pt modelId="{42887ABB-F787-42BD-9BC9-589B622920D9}" type="pres">
      <dgm:prSet presAssocID="{6C643A23-CB7A-4836-9362-2AD015BAA713}" presName="level3hierChild" presStyleCnt="0"/>
      <dgm:spPr/>
    </dgm:pt>
    <dgm:pt modelId="{0917119B-7CEC-4DE2-B821-90334903ED58}" type="pres">
      <dgm:prSet presAssocID="{7C7E5FF9-4142-43D0-ABE8-832EBBEEDBF7}" presName="conn2-1" presStyleLbl="parChTrans1D2" presStyleIdx="4" presStyleCnt="5"/>
      <dgm:spPr/>
    </dgm:pt>
    <dgm:pt modelId="{DF2E51AC-7954-4F03-A425-A05EF15C8182}" type="pres">
      <dgm:prSet presAssocID="{7C7E5FF9-4142-43D0-ABE8-832EBBEEDBF7}" presName="connTx" presStyleLbl="parChTrans1D2" presStyleIdx="4" presStyleCnt="5"/>
      <dgm:spPr/>
    </dgm:pt>
    <dgm:pt modelId="{15836BA2-BDF7-48AD-B5B2-A65017A36546}" type="pres">
      <dgm:prSet presAssocID="{9FDE6D00-6B63-40D7-857B-3992E288E41F}" presName="root2" presStyleCnt="0"/>
      <dgm:spPr/>
    </dgm:pt>
    <dgm:pt modelId="{946E8410-4FC4-4E60-892F-F442B91694BD}" type="pres">
      <dgm:prSet presAssocID="{9FDE6D00-6B63-40D7-857B-3992E288E41F}" presName="LevelTwoTextNode" presStyleLbl="node2" presStyleIdx="4" presStyleCnt="5">
        <dgm:presLayoutVars>
          <dgm:chPref val="3"/>
        </dgm:presLayoutVars>
      </dgm:prSet>
      <dgm:spPr/>
    </dgm:pt>
    <dgm:pt modelId="{96AB80F0-9554-4846-90E1-08F819ADEEDA}" type="pres">
      <dgm:prSet presAssocID="{9FDE6D00-6B63-40D7-857B-3992E288E41F}" presName="level3hierChild" presStyleCnt="0"/>
      <dgm:spPr/>
    </dgm:pt>
  </dgm:ptLst>
  <dgm:cxnLst>
    <dgm:cxn modelId="{19666B68-1772-44BD-800F-FB76EDA901F8}" type="presOf" srcId="{26FA3943-5B71-42E1-9FA8-23EFD5DE44F8}" destId="{6A154980-AF48-47AD-9E17-17E00E352FAB}" srcOrd="0" destOrd="0" presId="urn:microsoft.com/office/officeart/2008/layout/HorizontalMultiLevelHierarchy"/>
    <dgm:cxn modelId="{D79F7849-5211-449A-9EB4-6526D401ACA3}" srcId="{C9C5CFE0-EDEC-4203-9D7F-20BC9A6DD97B}" destId="{BCBA811A-8E4A-4956-9BD6-A2B4A29840A3}" srcOrd="1" destOrd="0" parTransId="{FAFC8F86-1DA0-48D0-986F-D2D292FCBEC0}" sibTransId="{47F5B2E2-84CA-4AD5-9FDC-F6801216929F}"/>
    <dgm:cxn modelId="{37E0A38C-AA23-497F-B2D3-FF1A5DAD3D92}" type="presOf" srcId="{0853185B-666A-42BF-AE95-5C3C0CF8EE45}" destId="{4CA7716F-DB75-4F1B-ABCF-2FDEBA957DB6}" srcOrd="0" destOrd="0" presId="urn:microsoft.com/office/officeart/2008/layout/HorizontalMultiLevelHierarchy"/>
    <dgm:cxn modelId="{A99A89B6-A0E0-4346-AD63-09B9D643DA35}" type="presOf" srcId="{7C7E5FF9-4142-43D0-ABE8-832EBBEEDBF7}" destId="{DF2E51AC-7954-4F03-A425-A05EF15C8182}" srcOrd="1" destOrd="0" presId="urn:microsoft.com/office/officeart/2008/layout/HorizontalMultiLevelHierarchy"/>
    <dgm:cxn modelId="{A85035F1-29BA-4655-A773-B02C8C2E26D5}" type="presOf" srcId="{FAFC8F86-1DA0-48D0-986F-D2D292FCBEC0}" destId="{7D981F9F-4410-4614-A5B6-B196EADA8D57}" srcOrd="0" destOrd="0" presId="urn:microsoft.com/office/officeart/2008/layout/HorizontalMultiLevelHierarchy"/>
    <dgm:cxn modelId="{1C19EE07-7DD1-4BEF-B322-E35A37AA1D8D}" type="presOf" srcId="{C9C5CFE0-EDEC-4203-9D7F-20BC9A6DD97B}" destId="{D1F35E6F-802E-4373-951D-8F9E0E332CB2}" srcOrd="0" destOrd="0" presId="urn:microsoft.com/office/officeart/2008/layout/HorizontalMultiLevelHierarchy"/>
    <dgm:cxn modelId="{AB6E1740-AA0C-42C4-BE97-8F86A9211F51}" type="presOf" srcId="{0853185B-666A-42BF-AE95-5C3C0CF8EE45}" destId="{090BB37F-0EB2-48B9-9BA3-F207006758CF}" srcOrd="1" destOrd="0" presId="urn:microsoft.com/office/officeart/2008/layout/HorizontalMultiLevelHierarchy"/>
    <dgm:cxn modelId="{14B4E5B4-4F33-42A1-A460-6C57B2E0683E}" type="presOf" srcId="{CBB51AEF-DA6B-4CB6-BAEB-CEC47A14664D}" destId="{6CA360AD-43D3-40A9-A718-9D747F7AFE4C}" srcOrd="0" destOrd="0" presId="urn:microsoft.com/office/officeart/2008/layout/HorizontalMultiLevelHierarchy"/>
    <dgm:cxn modelId="{1BCFF164-C103-48B2-B6A7-B1990DB24EAC}" type="presOf" srcId="{A6558D8A-F3CC-4737-AABE-B2E9CD72F1D8}" destId="{B1192316-4761-4711-AD00-053D9F83B7E7}" srcOrd="0" destOrd="0" presId="urn:microsoft.com/office/officeart/2008/layout/HorizontalMultiLevelHierarchy"/>
    <dgm:cxn modelId="{855913A1-DDFD-4666-97C5-7AA4E2F02788}" type="presOf" srcId="{6C643A23-CB7A-4836-9362-2AD015BAA713}" destId="{E06130AF-0DE3-487F-9EA6-F03836654E30}" srcOrd="0" destOrd="0" presId="urn:microsoft.com/office/officeart/2008/layout/HorizontalMultiLevelHierarchy"/>
    <dgm:cxn modelId="{D378BD17-2719-45B5-AC33-12A18CF3A4A0}" srcId="{C9C5CFE0-EDEC-4203-9D7F-20BC9A6DD97B}" destId="{9FDE6D00-6B63-40D7-857B-3992E288E41F}" srcOrd="4" destOrd="0" parTransId="{7C7E5FF9-4142-43D0-ABE8-832EBBEEDBF7}" sibTransId="{91E9CFBA-392A-43F4-99BF-E5804C812AD5}"/>
    <dgm:cxn modelId="{1E0D2462-2312-491C-8B65-CFF16FD7625D}" type="presOf" srcId="{7C7E5FF9-4142-43D0-ABE8-832EBBEEDBF7}" destId="{0917119B-7CEC-4DE2-B821-90334903ED58}" srcOrd="0" destOrd="0" presId="urn:microsoft.com/office/officeart/2008/layout/HorizontalMultiLevelHierarchy"/>
    <dgm:cxn modelId="{A81B6F35-D6F5-4892-B84B-6A9CB7761CEC}" type="presOf" srcId="{1A1DFD9F-E4C4-4C76-8366-FDAC2D040F4F}" destId="{521367AC-2885-4ADE-9C95-3CF40A519B26}" srcOrd="1" destOrd="0" presId="urn:microsoft.com/office/officeart/2008/layout/HorizontalMultiLevelHierarchy"/>
    <dgm:cxn modelId="{821CF52C-2321-465C-B1AD-55CC4C0126B8}" type="presOf" srcId="{D26E757D-1EB2-42CA-99F6-106EAA9F6AB8}" destId="{A3F73379-130B-4127-A5B0-75DF77598BDD}" srcOrd="1" destOrd="0" presId="urn:microsoft.com/office/officeart/2008/layout/HorizontalMultiLevelHierarchy"/>
    <dgm:cxn modelId="{653489C5-29F1-40F7-BC60-4CE47DFE96DE}" type="presOf" srcId="{1A1DFD9F-E4C4-4C76-8366-FDAC2D040F4F}" destId="{F84ACBFD-B06E-4F7C-849D-A9D2F1278589}" srcOrd="0" destOrd="0" presId="urn:microsoft.com/office/officeart/2008/layout/HorizontalMultiLevelHierarchy"/>
    <dgm:cxn modelId="{1DE7B1CB-A8C6-4DCB-860F-83A529ABED8A}" srcId="{C9C5CFE0-EDEC-4203-9D7F-20BC9A6DD97B}" destId="{CBB51AEF-DA6B-4CB6-BAEB-CEC47A14664D}" srcOrd="2" destOrd="0" parTransId="{0853185B-666A-42BF-AE95-5C3C0CF8EE45}" sibTransId="{58BF5B20-9B41-4A8C-9A0E-0C57C33734D5}"/>
    <dgm:cxn modelId="{7DAF0BED-9D7C-40EF-AEA0-1636873E877E}" type="presOf" srcId="{BCBA811A-8E4A-4956-9BD6-A2B4A29840A3}" destId="{EF365A56-BCB5-4DFE-802C-541E107D40C0}" srcOrd="0" destOrd="0" presId="urn:microsoft.com/office/officeart/2008/layout/HorizontalMultiLevelHierarchy"/>
    <dgm:cxn modelId="{5AA1A213-F07D-4BFF-873F-1A8A68706673}" type="presOf" srcId="{FAFC8F86-1DA0-48D0-986F-D2D292FCBEC0}" destId="{FF2946EC-5E9A-40CC-967D-CAFCC2833D43}" srcOrd="1" destOrd="0" presId="urn:microsoft.com/office/officeart/2008/layout/HorizontalMultiLevelHierarchy"/>
    <dgm:cxn modelId="{A0F61D95-21A8-423B-ACEB-9DDAE909FA79}" srcId="{C9C5CFE0-EDEC-4203-9D7F-20BC9A6DD97B}" destId="{A6558D8A-F3CC-4737-AABE-B2E9CD72F1D8}" srcOrd="0" destOrd="0" parTransId="{1A1DFD9F-E4C4-4C76-8366-FDAC2D040F4F}" sibTransId="{3F7AEF58-689A-4759-9C3A-B4B91FD46701}"/>
    <dgm:cxn modelId="{425ADE2D-D66A-4860-BB46-D1AA51F5B6A0}" srcId="{26FA3943-5B71-42E1-9FA8-23EFD5DE44F8}" destId="{C9C5CFE0-EDEC-4203-9D7F-20BC9A6DD97B}" srcOrd="0" destOrd="0" parTransId="{04FAD593-BB83-4D50-96F6-36CFB3ABE91F}" sibTransId="{956E91E6-C088-4A7C-992D-76BAFDA873E9}"/>
    <dgm:cxn modelId="{3D2112C2-A0B7-4456-9661-0F16731B0642}" srcId="{C9C5CFE0-EDEC-4203-9D7F-20BC9A6DD97B}" destId="{6C643A23-CB7A-4836-9362-2AD015BAA713}" srcOrd="3" destOrd="0" parTransId="{D26E757D-1EB2-42CA-99F6-106EAA9F6AB8}" sibTransId="{C17BB6DF-3097-4078-AE91-B0B11C71762A}"/>
    <dgm:cxn modelId="{37E1CF4C-FCEF-4588-8EA8-8ED56699165B}" type="presOf" srcId="{9FDE6D00-6B63-40D7-857B-3992E288E41F}" destId="{946E8410-4FC4-4E60-892F-F442B91694BD}" srcOrd="0" destOrd="0" presId="urn:microsoft.com/office/officeart/2008/layout/HorizontalMultiLevelHierarchy"/>
    <dgm:cxn modelId="{EB5C5B46-8532-4083-B15E-FE4973AF3E61}" type="presOf" srcId="{D26E757D-1EB2-42CA-99F6-106EAA9F6AB8}" destId="{4604F7BF-B659-4DEE-9B57-92D204AD6A49}" srcOrd="0" destOrd="0" presId="urn:microsoft.com/office/officeart/2008/layout/HorizontalMultiLevelHierarchy"/>
    <dgm:cxn modelId="{46CCB927-B12E-40F2-A074-948D8AB3DF2E}" type="presParOf" srcId="{6A154980-AF48-47AD-9E17-17E00E352FAB}" destId="{07AF117B-4B9B-46AD-80F9-2DECEE922920}" srcOrd="0" destOrd="0" presId="urn:microsoft.com/office/officeart/2008/layout/HorizontalMultiLevelHierarchy"/>
    <dgm:cxn modelId="{29F51BE1-0360-4E54-A539-F543073586B3}" type="presParOf" srcId="{07AF117B-4B9B-46AD-80F9-2DECEE922920}" destId="{D1F35E6F-802E-4373-951D-8F9E0E332CB2}" srcOrd="0" destOrd="0" presId="urn:microsoft.com/office/officeart/2008/layout/HorizontalMultiLevelHierarchy"/>
    <dgm:cxn modelId="{D979368A-8D6F-4FEF-ADFE-A138A4245A67}" type="presParOf" srcId="{07AF117B-4B9B-46AD-80F9-2DECEE922920}" destId="{AF6D8FE4-FC31-4268-A2AA-D70B11837D47}" srcOrd="1" destOrd="0" presId="urn:microsoft.com/office/officeart/2008/layout/HorizontalMultiLevelHierarchy"/>
    <dgm:cxn modelId="{6BCCF20C-23DA-4EAD-A3C8-0EAC6E54FFB4}" type="presParOf" srcId="{AF6D8FE4-FC31-4268-A2AA-D70B11837D47}" destId="{F84ACBFD-B06E-4F7C-849D-A9D2F1278589}" srcOrd="0" destOrd="0" presId="urn:microsoft.com/office/officeart/2008/layout/HorizontalMultiLevelHierarchy"/>
    <dgm:cxn modelId="{B152ECF4-C706-421B-89E8-9BF856205F2D}" type="presParOf" srcId="{F84ACBFD-B06E-4F7C-849D-A9D2F1278589}" destId="{521367AC-2885-4ADE-9C95-3CF40A519B26}" srcOrd="0" destOrd="0" presId="urn:microsoft.com/office/officeart/2008/layout/HorizontalMultiLevelHierarchy"/>
    <dgm:cxn modelId="{702FAA8F-68A7-4866-BFA9-44484596612A}" type="presParOf" srcId="{AF6D8FE4-FC31-4268-A2AA-D70B11837D47}" destId="{A7765D05-E2D8-4704-8F86-813AC2B6A162}" srcOrd="1" destOrd="0" presId="urn:microsoft.com/office/officeart/2008/layout/HorizontalMultiLevelHierarchy"/>
    <dgm:cxn modelId="{9E8E06F1-3AD0-4CB4-AA51-39D3C0865767}" type="presParOf" srcId="{A7765D05-E2D8-4704-8F86-813AC2B6A162}" destId="{B1192316-4761-4711-AD00-053D9F83B7E7}" srcOrd="0" destOrd="0" presId="urn:microsoft.com/office/officeart/2008/layout/HorizontalMultiLevelHierarchy"/>
    <dgm:cxn modelId="{BA8AB85C-C911-4825-85D5-2D1D14E79AF5}" type="presParOf" srcId="{A7765D05-E2D8-4704-8F86-813AC2B6A162}" destId="{D76E0706-6186-4062-97C8-A69D3C6B3685}" srcOrd="1" destOrd="0" presId="urn:microsoft.com/office/officeart/2008/layout/HorizontalMultiLevelHierarchy"/>
    <dgm:cxn modelId="{4607A39F-D9AE-4E45-9B3A-FFFF4EAF1F2C}" type="presParOf" srcId="{AF6D8FE4-FC31-4268-A2AA-D70B11837D47}" destId="{7D981F9F-4410-4614-A5B6-B196EADA8D57}" srcOrd="2" destOrd="0" presId="urn:microsoft.com/office/officeart/2008/layout/HorizontalMultiLevelHierarchy"/>
    <dgm:cxn modelId="{987205ED-D8A6-4A5D-A575-74146569C39D}" type="presParOf" srcId="{7D981F9F-4410-4614-A5B6-B196EADA8D57}" destId="{FF2946EC-5E9A-40CC-967D-CAFCC2833D43}" srcOrd="0" destOrd="0" presId="urn:microsoft.com/office/officeart/2008/layout/HorizontalMultiLevelHierarchy"/>
    <dgm:cxn modelId="{B71DA21E-FB9B-4313-BFF8-05F19A5C10FA}" type="presParOf" srcId="{AF6D8FE4-FC31-4268-A2AA-D70B11837D47}" destId="{5779D473-AC38-4BBD-994E-FA4A27684372}" srcOrd="3" destOrd="0" presId="urn:microsoft.com/office/officeart/2008/layout/HorizontalMultiLevelHierarchy"/>
    <dgm:cxn modelId="{C261BF61-A544-42DA-B33C-58A1B2FD7A25}" type="presParOf" srcId="{5779D473-AC38-4BBD-994E-FA4A27684372}" destId="{EF365A56-BCB5-4DFE-802C-541E107D40C0}" srcOrd="0" destOrd="0" presId="urn:microsoft.com/office/officeart/2008/layout/HorizontalMultiLevelHierarchy"/>
    <dgm:cxn modelId="{5735ED59-EA90-4C64-9FAD-14F5F9637C00}" type="presParOf" srcId="{5779D473-AC38-4BBD-994E-FA4A27684372}" destId="{DA990727-6C67-4826-ACD9-9EDFAF37C7FA}" srcOrd="1" destOrd="0" presId="urn:microsoft.com/office/officeart/2008/layout/HorizontalMultiLevelHierarchy"/>
    <dgm:cxn modelId="{EA9F7407-AFA0-4021-A35F-6165BC36724D}" type="presParOf" srcId="{AF6D8FE4-FC31-4268-A2AA-D70B11837D47}" destId="{4CA7716F-DB75-4F1B-ABCF-2FDEBA957DB6}" srcOrd="4" destOrd="0" presId="urn:microsoft.com/office/officeart/2008/layout/HorizontalMultiLevelHierarchy"/>
    <dgm:cxn modelId="{5E1CCB77-BDE0-4756-B80F-258BB570C181}" type="presParOf" srcId="{4CA7716F-DB75-4F1B-ABCF-2FDEBA957DB6}" destId="{090BB37F-0EB2-48B9-9BA3-F207006758CF}" srcOrd="0" destOrd="0" presId="urn:microsoft.com/office/officeart/2008/layout/HorizontalMultiLevelHierarchy"/>
    <dgm:cxn modelId="{7A32DC13-4DFB-4E4F-82C5-FA6BA440E52C}" type="presParOf" srcId="{AF6D8FE4-FC31-4268-A2AA-D70B11837D47}" destId="{A80173CB-5032-4A24-8832-B09C9BC1DB1A}" srcOrd="5" destOrd="0" presId="urn:microsoft.com/office/officeart/2008/layout/HorizontalMultiLevelHierarchy"/>
    <dgm:cxn modelId="{4EFB2130-C3C0-4B6A-BA0E-E29A8F0DBF06}" type="presParOf" srcId="{A80173CB-5032-4A24-8832-B09C9BC1DB1A}" destId="{6CA360AD-43D3-40A9-A718-9D747F7AFE4C}" srcOrd="0" destOrd="0" presId="urn:microsoft.com/office/officeart/2008/layout/HorizontalMultiLevelHierarchy"/>
    <dgm:cxn modelId="{8E5F918F-0603-4C3B-91C4-79B1A639B47F}" type="presParOf" srcId="{A80173CB-5032-4A24-8832-B09C9BC1DB1A}" destId="{E3F2F5FA-0424-414F-B15E-92DB2C554C32}" srcOrd="1" destOrd="0" presId="urn:microsoft.com/office/officeart/2008/layout/HorizontalMultiLevelHierarchy"/>
    <dgm:cxn modelId="{13FED5E9-7E55-4294-8E95-315819D43FFC}" type="presParOf" srcId="{AF6D8FE4-FC31-4268-A2AA-D70B11837D47}" destId="{4604F7BF-B659-4DEE-9B57-92D204AD6A49}" srcOrd="6" destOrd="0" presId="urn:microsoft.com/office/officeart/2008/layout/HorizontalMultiLevelHierarchy"/>
    <dgm:cxn modelId="{F2184B9C-D529-456E-A90F-48F3D138F0E7}" type="presParOf" srcId="{4604F7BF-B659-4DEE-9B57-92D204AD6A49}" destId="{A3F73379-130B-4127-A5B0-75DF77598BDD}" srcOrd="0" destOrd="0" presId="urn:microsoft.com/office/officeart/2008/layout/HorizontalMultiLevelHierarchy"/>
    <dgm:cxn modelId="{3BD448FC-04CD-43B5-A6CE-8BCDE390F1D3}" type="presParOf" srcId="{AF6D8FE4-FC31-4268-A2AA-D70B11837D47}" destId="{B620567F-64F4-45BC-B1E9-512CE6616E45}" srcOrd="7" destOrd="0" presId="urn:microsoft.com/office/officeart/2008/layout/HorizontalMultiLevelHierarchy"/>
    <dgm:cxn modelId="{89275E4D-2C1C-45F2-82A7-CDEA3228ED85}" type="presParOf" srcId="{B620567F-64F4-45BC-B1E9-512CE6616E45}" destId="{E06130AF-0DE3-487F-9EA6-F03836654E30}" srcOrd="0" destOrd="0" presId="urn:microsoft.com/office/officeart/2008/layout/HorizontalMultiLevelHierarchy"/>
    <dgm:cxn modelId="{F23A5174-DFAC-4014-A8E9-2CCF96F09C19}" type="presParOf" srcId="{B620567F-64F4-45BC-B1E9-512CE6616E45}" destId="{42887ABB-F787-42BD-9BC9-589B622920D9}" srcOrd="1" destOrd="0" presId="urn:microsoft.com/office/officeart/2008/layout/HorizontalMultiLevelHierarchy"/>
    <dgm:cxn modelId="{E57CB644-9AA1-4F20-9D8A-6D4675F58CA6}" type="presParOf" srcId="{AF6D8FE4-FC31-4268-A2AA-D70B11837D47}" destId="{0917119B-7CEC-4DE2-B821-90334903ED58}" srcOrd="8" destOrd="0" presId="urn:microsoft.com/office/officeart/2008/layout/HorizontalMultiLevelHierarchy"/>
    <dgm:cxn modelId="{19C6B9CF-B424-431D-A060-7FF164F7DD2E}" type="presParOf" srcId="{0917119B-7CEC-4DE2-B821-90334903ED58}" destId="{DF2E51AC-7954-4F03-A425-A05EF15C8182}" srcOrd="0" destOrd="0" presId="urn:microsoft.com/office/officeart/2008/layout/HorizontalMultiLevelHierarchy"/>
    <dgm:cxn modelId="{FD1A4371-4AE5-4885-A44B-579C7BD2DF0E}" type="presParOf" srcId="{AF6D8FE4-FC31-4268-A2AA-D70B11837D47}" destId="{15836BA2-BDF7-48AD-B5B2-A65017A36546}" srcOrd="9" destOrd="0" presId="urn:microsoft.com/office/officeart/2008/layout/HorizontalMultiLevelHierarchy"/>
    <dgm:cxn modelId="{CD99CFB4-84E6-4C42-AC7E-3C57020F4570}" type="presParOf" srcId="{15836BA2-BDF7-48AD-B5B2-A65017A36546}" destId="{946E8410-4FC4-4E60-892F-F442B91694BD}" srcOrd="0" destOrd="0" presId="urn:microsoft.com/office/officeart/2008/layout/HorizontalMultiLevelHierarchy"/>
    <dgm:cxn modelId="{29C02874-AC9F-493B-A607-6ECCD64D2D4A}" type="presParOf" srcId="{15836BA2-BDF7-48AD-B5B2-A65017A36546}" destId="{96AB80F0-9554-4846-90E1-08F819ADEED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250E26-47CF-4443-B901-9AA41F7894D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64B7FBCB-1970-40A0-BB9F-E222E76FFAD1}">
      <dgm:prSet phldrT="[Текст]"/>
      <dgm:spPr/>
      <dgm:t>
        <a:bodyPr/>
        <a:lstStyle/>
        <a:p>
          <a:r>
            <a:rPr lang="en-US" dirty="0" smtClean="0">
              <a:latin typeface="HSE Sans" panose="02000000000000000000"/>
            </a:rPr>
            <a:t>Key seminars</a:t>
          </a:r>
          <a:endParaRPr lang="ru-RU" dirty="0"/>
        </a:p>
      </dgm:t>
    </dgm:pt>
    <dgm:pt modelId="{3E160359-5E2F-4001-A4D6-8556CDFFC16A}" type="parTrans" cxnId="{E72EA9CD-C650-47A8-B20B-46CD19EF37C8}">
      <dgm:prSet/>
      <dgm:spPr/>
      <dgm:t>
        <a:bodyPr/>
        <a:lstStyle/>
        <a:p>
          <a:endParaRPr lang="ru-RU"/>
        </a:p>
      </dgm:t>
    </dgm:pt>
    <dgm:pt modelId="{D43E877B-B25E-410E-AE13-38CB7FFD9C19}" type="sibTrans" cxnId="{E72EA9CD-C650-47A8-B20B-46CD19EF37C8}">
      <dgm:prSet/>
      <dgm:spPr/>
      <dgm:t>
        <a:bodyPr/>
        <a:lstStyle/>
        <a:p>
          <a:endParaRPr lang="ru-RU"/>
        </a:p>
      </dgm:t>
    </dgm:pt>
    <dgm:pt modelId="{5DFED402-FF84-4DE9-B1AB-2BAC26573857}">
      <dgm:prSet phldrT="[Текст]"/>
      <dgm:spPr/>
      <dgm:t>
        <a:bodyPr/>
        <a:lstStyle/>
        <a:p>
          <a:r>
            <a:rPr lang="en-US" dirty="0" smtClean="0">
              <a:latin typeface="HSE Sans" panose="02000000000000000000"/>
            </a:rPr>
            <a:t>Adviser’s seminar</a:t>
          </a:r>
          <a:endParaRPr lang="ru-RU" dirty="0"/>
        </a:p>
      </dgm:t>
    </dgm:pt>
    <dgm:pt modelId="{957FDB40-7169-43EA-A112-CF8FE6208C04}" type="parTrans" cxnId="{0E4064E3-957A-4C1C-B7DA-15F8EC5E41BE}">
      <dgm:prSet/>
      <dgm:spPr/>
      <dgm:t>
        <a:bodyPr/>
        <a:lstStyle/>
        <a:p>
          <a:endParaRPr lang="ru-RU"/>
        </a:p>
      </dgm:t>
    </dgm:pt>
    <dgm:pt modelId="{0EF309F4-7CA2-4115-AF46-026A254DCE36}" type="sibTrans" cxnId="{0E4064E3-957A-4C1C-B7DA-15F8EC5E41BE}">
      <dgm:prSet/>
      <dgm:spPr/>
      <dgm:t>
        <a:bodyPr/>
        <a:lstStyle/>
        <a:p>
          <a:endParaRPr lang="ru-RU"/>
        </a:p>
      </dgm:t>
    </dgm:pt>
    <dgm:pt modelId="{1D5686F6-8857-4F3E-BAFB-296EF64D911E}">
      <dgm:prSet phldrT="[Текст]"/>
      <dgm:spPr/>
      <dgm:t>
        <a:bodyPr/>
        <a:lstStyle/>
        <a:p>
          <a:r>
            <a:rPr lang="en-US" dirty="0" smtClean="0">
              <a:latin typeface="HSE Sans" panose="02000000000000000000"/>
            </a:rPr>
            <a:t>Research and project Seminars</a:t>
          </a:r>
          <a:endParaRPr lang="ru-RU" dirty="0"/>
        </a:p>
      </dgm:t>
    </dgm:pt>
    <dgm:pt modelId="{505BA816-1599-405E-97E9-66268B5D67D9}" type="parTrans" cxnId="{26B2A725-A187-4868-A907-8B5BD980B33A}">
      <dgm:prSet/>
      <dgm:spPr/>
      <dgm:t>
        <a:bodyPr/>
        <a:lstStyle/>
        <a:p>
          <a:endParaRPr lang="ru-RU"/>
        </a:p>
      </dgm:t>
    </dgm:pt>
    <dgm:pt modelId="{10F040C3-30F9-4700-8CCD-D3B4B3C0013D}" type="sibTrans" cxnId="{26B2A725-A187-4868-A907-8B5BD980B33A}">
      <dgm:prSet/>
      <dgm:spPr/>
      <dgm:t>
        <a:bodyPr/>
        <a:lstStyle/>
        <a:p>
          <a:endParaRPr lang="ru-RU"/>
        </a:p>
      </dgm:t>
    </dgm:pt>
    <dgm:pt modelId="{96F45528-0EF0-487A-88C2-3397E36BC458}" type="pres">
      <dgm:prSet presAssocID="{E1250E26-47CF-4443-B901-9AA41F7894D1}" presName="hierChild1" presStyleCnt="0">
        <dgm:presLayoutVars>
          <dgm:orgChart val="1"/>
          <dgm:chPref val="1"/>
          <dgm:dir/>
          <dgm:animOne val="branch"/>
          <dgm:animLvl val="lvl"/>
          <dgm:resizeHandles/>
        </dgm:presLayoutVars>
      </dgm:prSet>
      <dgm:spPr/>
    </dgm:pt>
    <dgm:pt modelId="{F90B7CDA-9C11-4901-B20D-D5BEB1F58A3D}" type="pres">
      <dgm:prSet presAssocID="{64B7FBCB-1970-40A0-BB9F-E222E76FFAD1}" presName="hierRoot1" presStyleCnt="0">
        <dgm:presLayoutVars>
          <dgm:hierBranch val="init"/>
        </dgm:presLayoutVars>
      </dgm:prSet>
      <dgm:spPr/>
    </dgm:pt>
    <dgm:pt modelId="{1F3410EC-BB16-4E75-A96F-157A61E844B8}" type="pres">
      <dgm:prSet presAssocID="{64B7FBCB-1970-40A0-BB9F-E222E76FFAD1}" presName="rootComposite1" presStyleCnt="0"/>
      <dgm:spPr/>
    </dgm:pt>
    <dgm:pt modelId="{FE3DE6D6-8E02-4203-8343-D280FB063C57}" type="pres">
      <dgm:prSet presAssocID="{64B7FBCB-1970-40A0-BB9F-E222E76FFAD1}" presName="rootText1" presStyleLbl="node0" presStyleIdx="0" presStyleCnt="1">
        <dgm:presLayoutVars>
          <dgm:chPref val="3"/>
        </dgm:presLayoutVars>
      </dgm:prSet>
      <dgm:spPr/>
    </dgm:pt>
    <dgm:pt modelId="{B02A7B5E-175A-44DA-AF8A-8E0161E085F3}" type="pres">
      <dgm:prSet presAssocID="{64B7FBCB-1970-40A0-BB9F-E222E76FFAD1}" presName="rootConnector1" presStyleLbl="node1" presStyleIdx="0" presStyleCnt="0"/>
      <dgm:spPr/>
    </dgm:pt>
    <dgm:pt modelId="{A446D5EF-61C1-4F94-947B-2DADC7A27F20}" type="pres">
      <dgm:prSet presAssocID="{64B7FBCB-1970-40A0-BB9F-E222E76FFAD1}" presName="hierChild2" presStyleCnt="0"/>
      <dgm:spPr/>
    </dgm:pt>
    <dgm:pt modelId="{4599F18A-11E7-4295-8AEC-883050D3D9C1}" type="pres">
      <dgm:prSet presAssocID="{957FDB40-7169-43EA-A112-CF8FE6208C04}" presName="Name37" presStyleLbl="parChTrans1D2" presStyleIdx="0" presStyleCnt="2"/>
      <dgm:spPr/>
    </dgm:pt>
    <dgm:pt modelId="{87D55B00-5E2D-43B3-BD36-A34326918550}" type="pres">
      <dgm:prSet presAssocID="{5DFED402-FF84-4DE9-B1AB-2BAC26573857}" presName="hierRoot2" presStyleCnt="0">
        <dgm:presLayoutVars>
          <dgm:hierBranch val="init"/>
        </dgm:presLayoutVars>
      </dgm:prSet>
      <dgm:spPr/>
    </dgm:pt>
    <dgm:pt modelId="{E1782653-5A79-4847-BD21-B576EB165076}" type="pres">
      <dgm:prSet presAssocID="{5DFED402-FF84-4DE9-B1AB-2BAC26573857}" presName="rootComposite" presStyleCnt="0"/>
      <dgm:spPr/>
    </dgm:pt>
    <dgm:pt modelId="{5F2E6314-EF8C-46D7-8BEB-09E47FBB18AC}" type="pres">
      <dgm:prSet presAssocID="{5DFED402-FF84-4DE9-B1AB-2BAC26573857}" presName="rootText" presStyleLbl="node2" presStyleIdx="0" presStyleCnt="2">
        <dgm:presLayoutVars>
          <dgm:chPref val="3"/>
        </dgm:presLayoutVars>
      </dgm:prSet>
      <dgm:spPr/>
    </dgm:pt>
    <dgm:pt modelId="{5938812C-0FDA-4A8D-B24B-82D5C6C9E673}" type="pres">
      <dgm:prSet presAssocID="{5DFED402-FF84-4DE9-B1AB-2BAC26573857}" presName="rootConnector" presStyleLbl="node2" presStyleIdx="0" presStyleCnt="2"/>
      <dgm:spPr/>
    </dgm:pt>
    <dgm:pt modelId="{433B943B-B39E-49A1-A2E3-E8E1E90B9394}" type="pres">
      <dgm:prSet presAssocID="{5DFED402-FF84-4DE9-B1AB-2BAC26573857}" presName="hierChild4" presStyleCnt="0"/>
      <dgm:spPr/>
    </dgm:pt>
    <dgm:pt modelId="{FAED7DEA-8248-43F4-B50F-02E98CADEF46}" type="pres">
      <dgm:prSet presAssocID="{5DFED402-FF84-4DE9-B1AB-2BAC26573857}" presName="hierChild5" presStyleCnt="0"/>
      <dgm:spPr/>
    </dgm:pt>
    <dgm:pt modelId="{F6FC9EB1-17C3-433D-8B8A-9B9E2CB2E2B6}" type="pres">
      <dgm:prSet presAssocID="{505BA816-1599-405E-97E9-66268B5D67D9}" presName="Name37" presStyleLbl="parChTrans1D2" presStyleIdx="1" presStyleCnt="2"/>
      <dgm:spPr/>
    </dgm:pt>
    <dgm:pt modelId="{F017B9EC-A09E-426D-B0DE-3C186939B588}" type="pres">
      <dgm:prSet presAssocID="{1D5686F6-8857-4F3E-BAFB-296EF64D911E}" presName="hierRoot2" presStyleCnt="0">
        <dgm:presLayoutVars>
          <dgm:hierBranch val="init"/>
        </dgm:presLayoutVars>
      </dgm:prSet>
      <dgm:spPr/>
    </dgm:pt>
    <dgm:pt modelId="{2F2638EF-EF92-4BFC-A9F8-4B0A2EDA19C2}" type="pres">
      <dgm:prSet presAssocID="{1D5686F6-8857-4F3E-BAFB-296EF64D911E}" presName="rootComposite" presStyleCnt="0"/>
      <dgm:spPr/>
    </dgm:pt>
    <dgm:pt modelId="{579EBAEF-2C22-4A2A-8224-EAEBB89E6971}" type="pres">
      <dgm:prSet presAssocID="{1D5686F6-8857-4F3E-BAFB-296EF64D911E}" presName="rootText" presStyleLbl="node2" presStyleIdx="1" presStyleCnt="2">
        <dgm:presLayoutVars>
          <dgm:chPref val="3"/>
        </dgm:presLayoutVars>
      </dgm:prSet>
      <dgm:spPr/>
      <dgm:t>
        <a:bodyPr/>
        <a:lstStyle/>
        <a:p>
          <a:endParaRPr lang="ru-RU"/>
        </a:p>
      </dgm:t>
    </dgm:pt>
    <dgm:pt modelId="{C41E4E73-11A4-4EA7-8D2C-CB0991AD1B20}" type="pres">
      <dgm:prSet presAssocID="{1D5686F6-8857-4F3E-BAFB-296EF64D911E}" presName="rootConnector" presStyleLbl="node2" presStyleIdx="1" presStyleCnt="2"/>
      <dgm:spPr/>
    </dgm:pt>
    <dgm:pt modelId="{0F724B0C-A628-4D64-A123-AEF2D29778D7}" type="pres">
      <dgm:prSet presAssocID="{1D5686F6-8857-4F3E-BAFB-296EF64D911E}" presName="hierChild4" presStyleCnt="0"/>
      <dgm:spPr/>
    </dgm:pt>
    <dgm:pt modelId="{44E4AA41-91BE-4481-928E-B06BCA2A22F6}" type="pres">
      <dgm:prSet presAssocID="{1D5686F6-8857-4F3E-BAFB-296EF64D911E}" presName="hierChild5" presStyleCnt="0"/>
      <dgm:spPr/>
    </dgm:pt>
    <dgm:pt modelId="{B4505AF7-FCCB-435B-A004-ABB9AF3C1CE5}" type="pres">
      <dgm:prSet presAssocID="{64B7FBCB-1970-40A0-BB9F-E222E76FFAD1}" presName="hierChild3" presStyleCnt="0"/>
      <dgm:spPr/>
    </dgm:pt>
  </dgm:ptLst>
  <dgm:cxnLst>
    <dgm:cxn modelId="{5DD4DA49-1A88-493F-960C-88EE33326056}" type="presOf" srcId="{505BA816-1599-405E-97E9-66268B5D67D9}" destId="{F6FC9EB1-17C3-433D-8B8A-9B9E2CB2E2B6}" srcOrd="0" destOrd="0" presId="urn:microsoft.com/office/officeart/2005/8/layout/orgChart1"/>
    <dgm:cxn modelId="{26B2A725-A187-4868-A907-8B5BD980B33A}" srcId="{64B7FBCB-1970-40A0-BB9F-E222E76FFAD1}" destId="{1D5686F6-8857-4F3E-BAFB-296EF64D911E}" srcOrd="1" destOrd="0" parTransId="{505BA816-1599-405E-97E9-66268B5D67D9}" sibTransId="{10F040C3-30F9-4700-8CCD-D3B4B3C0013D}"/>
    <dgm:cxn modelId="{67AC021A-9E12-42F1-A68C-051BD3956D71}" type="presOf" srcId="{64B7FBCB-1970-40A0-BB9F-E222E76FFAD1}" destId="{FE3DE6D6-8E02-4203-8343-D280FB063C57}" srcOrd="0" destOrd="0" presId="urn:microsoft.com/office/officeart/2005/8/layout/orgChart1"/>
    <dgm:cxn modelId="{0E4064E3-957A-4C1C-B7DA-15F8EC5E41BE}" srcId="{64B7FBCB-1970-40A0-BB9F-E222E76FFAD1}" destId="{5DFED402-FF84-4DE9-B1AB-2BAC26573857}" srcOrd="0" destOrd="0" parTransId="{957FDB40-7169-43EA-A112-CF8FE6208C04}" sibTransId="{0EF309F4-7CA2-4115-AF46-026A254DCE36}"/>
    <dgm:cxn modelId="{E72EA9CD-C650-47A8-B20B-46CD19EF37C8}" srcId="{E1250E26-47CF-4443-B901-9AA41F7894D1}" destId="{64B7FBCB-1970-40A0-BB9F-E222E76FFAD1}" srcOrd="0" destOrd="0" parTransId="{3E160359-5E2F-4001-A4D6-8556CDFFC16A}" sibTransId="{D43E877B-B25E-410E-AE13-38CB7FFD9C19}"/>
    <dgm:cxn modelId="{7339E52F-6185-4D4A-816F-0654FBEB32B5}" type="presOf" srcId="{1D5686F6-8857-4F3E-BAFB-296EF64D911E}" destId="{C41E4E73-11A4-4EA7-8D2C-CB0991AD1B20}" srcOrd="1" destOrd="0" presId="urn:microsoft.com/office/officeart/2005/8/layout/orgChart1"/>
    <dgm:cxn modelId="{EF450BE5-934E-489D-9AAA-10473E0DB8A2}" type="presOf" srcId="{1D5686F6-8857-4F3E-BAFB-296EF64D911E}" destId="{579EBAEF-2C22-4A2A-8224-EAEBB89E6971}" srcOrd="0" destOrd="0" presId="urn:microsoft.com/office/officeart/2005/8/layout/orgChart1"/>
    <dgm:cxn modelId="{84FBC269-3F3D-443B-8012-8020D04C76AE}" type="presOf" srcId="{957FDB40-7169-43EA-A112-CF8FE6208C04}" destId="{4599F18A-11E7-4295-8AEC-883050D3D9C1}" srcOrd="0" destOrd="0" presId="urn:microsoft.com/office/officeart/2005/8/layout/orgChart1"/>
    <dgm:cxn modelId="{D6273E83-73DF-4819-B421-E0CD5DAE44A1}" type="presOf" srcId="{64B7FBCB-1970-40A0-BB9F-E222E76FFAD1}" destId="{B02A7B5E-175A-44DA-AF8A-8E0161E085F3}" srcOrd="1" destOrd="0" presId="urn:microsoft.com/office/officeart/2005/8/layout/orgChart1"/>
    <dgm:cxn modelId="{8BDD1CB2-F5DE-4072-8173-1114715BDAFF}" type="presOf" srcId="{5DFED402-FF84-4DE9-B1AB-2BAC26573857}" destId="{5938812C-0FDA-4A8D-B24B-82D5C6C9E673}" srcOrd="1" destOrd="0" presId="urn:microsoft.com/office/officeart/2005/8/layout/orgChart1"/>
    <dgm:cxn modelId="{27A3994E-591E-4DC4-8E40-1D26414583EB}" type="presOf" srcId="{5DFED402-FF84-4DE9-B1AB-2BAC26573857}" destId="{5F2E6314-EF8C-46D7-8BEB-09E47FBB18AC}" srcOrd="0" destOrd="0" presId="urn:microsoft.com/office/officeart/2005/8/layout/orgChart1"/>
    <dgm:cxn modelId="{CC157A5F-015E-4A60-9AE5-AD983E91D350}" type="presOf" srcId="{E1250E26-47CF-4443-B901-9AA41F7894D1}" destId="{96F45528-0EF0-487A-88C2-3397E36BC458}" srcOrd="0" destOrd="0" presId="urn:microsoft.com/office/officeart/2005/8/layout/orgChart1"/>
    <dgm:cxn modelId="{659E9C7C-FE0C-4BC1-AE79-B9CE162593C5}" type="presParOf" srcId="{96F45528-0EF0-487A-88C2-3397E36BC458}" destId="{F90B7CDA-9C11-4901-B20D-D5BEB1F58A3D}" srcOrd="0" destOrd="0" presId="urn:microsoft.com/office/officeart/2005/8/layout/orgChart1"/>
    <dgm:cxn modelId="{362E5A4E-B8AD-40D4-9154-C85E0AC8B825}" type="presParOf" srcId="{F90B7CDA-9C11-4901-B20D-D5BEB1F58A3D}" destId="{1F3410EC-BB16-4E75-A96F-157A61E844B8}" srcOrd="0" destOrd="0" presId="urn:microsoft.com/office/officeart/2005/8/layout/orgChart1"/>
    <dgm:cxn modelId="{D1DF8A7D-D524-4BFB-BC62-7DDF5CC77D78}" type="presParOf" srcId="{1F3410EC-BB16-4E75-A96F-157A61E844B8}" destId="{FE3DE6D6-8E02-4203-8343-D280FB063C57}" srcOrd="0" destOrd="0" presId="urn:microsoft.com/office/officeart/2005/8/layout/orgChart1"/>
    <dgm:cxn modelId="{8EEEF939-EA8E-4468-996E-B3C7A172684E}" type="presParOf" srcId="{1F3410EC-BB16-4E75-A96F-157A61E844B8}" destId="{B02A7B5E-175A-44DA-AF8A-8E0161E085F3}" srcOrd="1" destOrd="0" presId="urn:microsoft.com/office/officeart/2005/8/layout/orgChart1"/>
    <dgm:cxn modelId="{1CEB9C8E-8E87-45B3-A110-853F3AD0F1AE}" type="presParOf" srcId="{F90B7CDA-9C11-4901-B20D-D5BEB1F58A3D}" destId="{A446D5EF-61C1-4F94-947B-2DADC7A27F20}" srcOrd="1" destOrd="0" presId="urn:microsoft.com/office/officeart/2005/8/layout/orgChart1"/>
    <dgm:cxn modelId="{22CF0541-D7C1-42BF-89EB-F8912C7BB7C9}" type="presParOf" srcId="{A446D5EF-61C1-4F94-947B-2DADC7A27F20}" destId="{4599F18A-11E7-4295-8AEC-883050D3D9C1}" srcOrd="0" destOrd="0" presId="urn:microsoft.com/office/officeart/2005/8/layout/orgChart1"/>
    <dgm:cxn modelId="{9BF0763E-BA46-4A45-804A-2F6B0F7CB7DB}" type="presParOf" srcId="{A446D5EF-61C1-4F94-947B-2DADC7A27F20}" destId="{87D55B00-5E2D-43B3-BD36-A34326918550}" srcOrd="1" destOrd="0" presId="urn:microsoft.com/office/officeart/2005/8/layout/orgChart1"/>
    <dgm:cxn modelId="{936FA11D-DD90-495D-8C87-404F700FF51E}" type="presParOf" srcId="{87D55B00-5E2D-43B3-BD36-A34326918550}" destId="{E1782653-5A79-4847-BD21-B576EB165076}" srcOrd="0" destOrd="0" presId="urn:microsoft.com/office/officeart/2005/8/layout/orgChart1"/>
    <dgm:cxn modelId="{16D7DB2F-4682-4B89-9C87-70345E274AA0}" type="presParOf" srcId="{E1782653-5A79-4847-BD21-B576EB165076}" destId="{5F2E6314-EF8C-46D7-8BEB-09E47FBB18AC}" srcOrd="0" destOrd="0" presId="urn:microsoft.com/office/officeart/2005/8/layout/orgChart1"/>
    <dgm:cxn modelId="{2EF961EE-5BB9-4410-B3CD-66049B88FCFF}" type="presParOf" srcId="{E1782653-5A79-4847-BD21-B576EB165076}" destId="{5938812C-0FDA-4A8D-B24B-82D5C6C9E673}" srcOrd="1" destOrd="0" presId="urn:microsoft.com/office/officeart/2005/8/layout/orgChart1"/>
    <dgm:cxn modelId="{B8C1460C-CB4F-43C9-BEBD-7D097AC63B0A}" type="presParOf" srcId="{87D55B00-5E2D-43B3-BD36-A34326918550}" destId="{433B943B-B39E-49A1-A2E3-E8E1E90B9394}" srcOrd="1" destOrd="0" presId="urn:microsoft.com/office/officeart/2005/8/layout/orgChart1"/>
    <dgm:cxn modelId="{0F216264-CF06-4823-8077-35CE412C4A8B}" type="presParOf" srcId="{87D55B00-5E2D-43B3-BD36-A34326918550}" destId="{FAED7DEA-8248-43F4-B50F-02E98CADEF46}" srcOrd="2" destOrd="0" presId="urn:microsoft.com/office/officeart/2005/8/layout/orgChart1"/>
    <dgm:cxn modelId="{8ED03A3D-3126-406C-ABB2-9EDA9598DEEA}" type="presParOf" srcId="{A446D5EF-61C1-4F94-947B-2DADC7A27F20}" destId="{F6FC9EB1-17C3-433D-8B8A-9B9E2CB2E2B6}" srcOrd="2" destOrd="0" presId="urn:microsoft.com/office/officeart/2005/8/layout/orgChart1"/>
    <dgm:cxn modelId="{802B9394-9F50-41D4-A7E1-D472179009D6}" type="presParOf" srcId="{A446D5EF-61C1-4F94-947B-2DADC7A27F20}" destId="{F017B9EC-A09E-426D-B0DE-3C186939B588}" srcOrd="3" destOrd="0" presId="urn:microsoft.com/office/officeart/2005/8/layout/orgChart1"/>
    <dgm:cxn modelId="{EADB6FFC-46EA-45E5-9905-6CCFB8DAAADD}" type="presParOf" srcId="{F017B9EC-A09E-426D-B0DE-3C186939B588}" destId="{2F2638EF-EF92-4BFC-A9F8-4B0A2EDA19C2}" srcOrd="0" destOrd="0" presId="urn:microsoft.com/office/officeart/2005/8/layout/orgChart1"/>
    <dgm:cxn modelId="{B55FA9CE-D88A-4293-973C-8C45F21188E5}" type="presParOf" srcId="{2F2638EF-EF92-4BFC-A9F8-4B0A2EDA19C2}" destId="{579EBAEF-2C22-4A2A-8224-EAEBB89E6971}" srcOrd="0" destOrd="0" presId="urn:microsoft.com/office/officeart/2005/8/layout/orgChart1"/>
    <dgm:cxn modelId="{E3D696DF-9C27-473E-8BF3-CA5970C4FA23}" type="presParOf" srcId="{2F2638EF-EF92-4BFC-A9F8-4B0A2EDA19C2}" destId="{C41E4E73-11A4-4EA7-8D2C-CB0991AD1B20}" srcOrd="1" destOrd="0" presId="urn:microsoft.com/office/officeart/2005/8/layout/orgChart1"/>
    <dgm:cxn modelId="{07D7B8B3-9FD1-48C6-94CA-E767C472BBFE}" type="presParOf" srcId="{F017B9EC-A09E-426D-B0DE-3C186939B588}" destId="{0F724B0C-A628-4D64-A123-AEF2D29778D7}" srcOrd="1" destOrd="0" presId="urn:microsoft.com/office/officeart/2005/8/layout/orgChart1"/>
    <dgm:cxn modelId="{E855FA56-A499-49BE-BED7-1DBDF5869EEE}" type="presParOf" srcId="{F017B9EC-A09E-426D-B0DE-3C186939B588}" destId="{44E4AA41-91BE-4481-928E-B06BCA2A22F6}" srcOrd="2" destOrd="0" presId="urn:microsoft.com/office/officeart/2005/8/layout/orgChart1"/>
    <dgm:cxn modelId="{B3DE5A61-59D7-4ADA-82A1-DBDC74AB25E6}" type="presParOf" srcId="{F90B7CDA-9C11-4901-B20D-D5BEB1F58A3D}" destId="{B4505AF7-FCCB-435B-A004-ABB9AF3C1CE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250E26-47CF-4443-B901-9AA41F7894D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64B7FBCB-1970-40A0-BB9F-E222E76FFAD1}">
      <dgm:prSet phldrT="[Текст]"/>
      <dgm:spPr/>
      <dgm:t>
        <a:bodyPr/>
        <a:lstStyle/>
        <a:p>
          <a:r>
            <a:rPr lang="en-US" dirty="0" smtClean="0">
              <a:latin typeface="HSE Sans" panose="02000000000000000000"/>
            </a:rPr>
            <a:t>Research and project seminars</a:t>
          </a:r>
          <a:endParaRPr lang="ru-RU" dirty="0"/>
        </a:p>
      </dgm:t>
    </dgm:pt>
    <dgm:pt modelId="{3E160359-5E2F-4001-A4D6-8556CDFFC16A}" type="parTrans" cxnId="{E72EA9CD-C650-47A8-B20B-46CD19EF37C8}">
      <dgm:prSet/>
      <dgm:spPr/>
      <dgm:t>
        <a:bodyPr/>
        <a:lstStyle/>
        <a:p>
          <a:endParaRPr lang="ru-RU"/>
        </a:p>
      </dgm:t>
    </dgm:pt>
    <dgm:pt modelId="{D43E877B-B25E-410E-AE13-38CB7FFD9C19}" type="sibTrans" cxnId="{E72EA9CD-C650-47A8-B20B-46CD19EF37C8}">
      <dgm:prSet/>
      <dgm:spPr/>
      <dgm:t>
        <a:bodyPr/>
        <a:lstStyle/>
        <a:p>
          <a:endParaRPr lang="ru-RU"/>
        </a:p>
      </dgm:t>
    </dgm:pt>
    <dgm:pt modelId="{5DFED402-FF84-4DE9-B1AB-2BAC26573857}">
      <dgm:prSet phldrT="[Текст]"/>
      <dgm:spPr/>
      <dgm:t>
        <a:bodyPr/>
        <a:lstStyle/>
        <a:p>
          <a:r>
            <a:rPr lang="en-US" dirty="0" smtClean="0">
              <a:latin typeface="HSE Sans" panose="02000000000000000000"/>
            </a:rPr>
            <a:t>Year 1:</a:t>
          </a:r>
        </a:p>
        <a:p>
          <a:r>
            <a:rPr lang="en-US" dirty="0" smtClean="0">
              <a:latin typeface="HSE Sans" panose="02000000000000000000"/>
            </a:rPr>
            <a:t>focus on linguistics</a:t>
          </a:r>
          <a:endParaRPr lang="ru-RU" dirty="0"/>
        </a:p>
      </dgm:t>
    </dgm:pt>
    <dgm:pt modelId="{957FDB40-7169-43EA-A112-CF8FE6208C04}" type="parTrans" cxnId="{0E4064E3-957A-4C1C-B7DA-15F8EC5E41BE}">
      <dgm:prSet/>
      <dgm:spPr/>
      <dgm:t>
        <a:bodyPr/>
        <a:lstStyle/>
        <a:p>
          <a:endParaRPr lang="ru-RU"/>
        </a:p>
      </dgm:t>
    </dgm:pt>
    <dgm:pt modelId="{0EF309F4-7CA2-4115-AF46-026A254DCE36}" type="sibTrans" cxnId="{0E4064E3-957A-4C1C-B7DA-15F8EC5E41BE}">
      <dgm:prSet/>
      <dgm:spPr/>
      <dgm:t>
        <a:bodyPr/>
        <a:lstStyle/>
        <a:p>
          <a:endParaRPr lang="ru-RU"/>
        </a:p>
      </dgm:t>
    </dgm:pt>
    <dgm:pt modelId="{1D5686F6-8857-4F3E-BAFB-296EF64D911E}">
      <dgm:prSet phldrT="[Текст]"/>
      <dgm:spPr/>
      <dgm:t>
        <a:bodyPr/>
        <a:lstStyle/>
        <a:p>
          <a:r>
            <a:rPr lang="en-US" dirty="0" smtClean="0">
              <a:latin typeface="HSE Sans" panose="02000000000000000000"/>
            </a:rPr>
            <a:t>Year 2:</a:t>
          </a:r>
        </a:p>
        <a:p>
          <a:r>
            <a:rPr lang="en-US" dirty="0" smtClean="0">
              <a:latin typeface="HSE Sans" panose="02000000000000000000"/>
            </a:rPr>
            <a:t>focus on specializations</a:t>
          </a:r>
          <a:endParaRPr lang="ru-RU" dirty="0"/>
        </a:p>
      </dgm:t>
    </dgm:pt>
    <dgm:pt modelId="{505BA816-1599-405E-97E9-66268B5D67D9}" type="parTrans" cxnId="{26B2A725-A187-4868-A907-8B5BD980B33A}">
      <dgm:prSet/>
      <dgm:spPr/>
      <dgm:t>
        <a:bodyPr/>
        <a:lstStyle/>
        <a:p>
          <a:endParaRPr lang="ru-RU"/>
        </a:p>
      </dgm:t>
    </dgm:pt>
    <dgm:pt modelId="{10F040C3-30F9-4700-8CCD-D3B4B3C0013D}" type="sibTrans" cxnId="{26B2A725-A187-4868-A907-8B5BD980B33A}">
      <dgm:prSet/>
      <dgm:spPr/>
      <dgm:t>
        <a:bodyPr/>
        <a:lstStyle/>
        <a:p>
          <a:endParaRPr lang="ru-RU"/>
        </a:p>
      </dgm:t>
    </dgm:pt>
    <dgm:pt modelId="{96F45528-0EF0-487A-88C2-3397E36BC458}" type="pres">
      <dgm:prSet presAssocID="{E1250E26-47CF-4443-B901-9AA41F7894D1}" presName="hierChild1" presStyleCnt="0">
        <dgm:presLayoutVars>
          <dgm:orgChart val="1"/>
          <dgm:chPref val="1"/>
          <dgm:dir/>
          <dgm:animOne val="branch"/>
          <dgm:animLvl val="lvl"/>
          <dgm:resizeHandles/>
        </dgm:presLayoutVars>
      </dgm:prSet>
      <dgm:spPr/>
    </dgm:pt>
    <dgm:pt modelId="{F90B7CDA-9C11-4901-B20D-D5BEB1F58A3D}" type="pres">
      <dgm:prSet presAssocID="{64B7FBCB-1970-40A0-BB9F-E222E76FFAD1}" presName="hierRoot1" presStyleCnt="0">
        <dgm:presLayoutVars>
          <dgm:hierBranch val="init"/>
        </dgm:presLayoutVars>
      </dgm:prSet>
      <dgm:spPr/>
    </dgm:pt>
    <dgm:pt modelId="{1F3410EC-BB16-4E75-A96F-157A61E844B8}" type="pres">
      <dgm:prSet presAssocID="{64B7FBCB-1970-40A0-BB9F-E222E76FFAD1}" presName="rootComposite1" presStyleCnt="0"/>
      <dgm:spPr/>
    </dgm:pt>
    <dgm:pt modelId="{FE3DE6D6-8E02-4203-8343-D280FB063C57}" type="pres">
      <dgm:prSet presAssocID="{64B7FBCB-1970-40A0-BB9F-E222E76FFAD1}" presName="rootText1" presStyleLbl="node0" presStyleIdx="0" presStyleCnt="1">
        <dgm:presLayoutVars>
          <dgm:chPref val="3"/>
        </dgm:presLayoutVars>
      </dgm:prSet>
      <dgm:spPr/>
      <dgm:t>
        <a:bodyPr/>
        <a:lstStyle/>
        <a:p>
          <a:endParaRPr lang="ru-RU"/>
        </a:p>
      </dgm:t>
    </dgm:pt>
    <dgm:pt modelId="{B02A7B5E-175A-44DA-AF8A-8E0161E085F3}" type="pres">
      <dgm:prSet presAssocID="{64B7FBCB-1970-40A0-BB9F-E222E76FFAD1}" presName="rootConnector1" presStyleLbl="node1" presStyleIdx="0" presStyleCnt="0"/>
      <dgm:spPr/>
    </dgm:pt>
    <dgm:pt modelId="{A446D5EF-61C1-4F94-947B-2DADC7A27F20}" type="pres">
      <dgm:prSet presAssocID="{64B7FBCB-1970-40A0-BB9F-E222E76FFAD1}" presName="hierChild2" presStyleCnt="0"/>
      <dgm:spPr/>
    </dgm:pt>
    <dgm:pt modelId="{4599F18A-11E7-4295-8AEC-883050D3D9C1}" type="pres">
      <dgm:prSet presAssocID="{957FDB40-7169-43EA-A112-CF8FE6208C04}" presName="Name37" presStyleLbl="parChTrans1D2" presStyleIdx="0" presStyleCnt="2"/>
      <dgm:spPr/>
    </dgm:pt>
    <dgm:pt modelId="{87D55B00-5E2D-43B3-BD36-A34326918550}" type="pres">
      <dgm:prSet presAssocID="{5DFED402-FF84-4DE9-B1AB-2BAC26573857}" presName="hierRoot2" presStyleCnt="0">
        <dgm:presLayoutVars>
          <dgm:hierBranch val="init"/>
        </dgm:presLayoutVars>
      </dgm:prSet>
      <dgm:spPr/>
    </dgm:pt>
    <dgm:pt modelId="{E1782653-5A79-4847-BD21-B576EB165076}" type="pres">
      <dgm:prSet presAssocID="{5DFED402-FF84-4DE9-B1AB-2BAC26573857}" presName="rootComposite" presStyleCnt="0"/>
      <dgm:spPr/>
    </dgm:pt>
    <dgm:pt modelId="{5F2E6314-EF8C-46D7-8BEB-09E47FBB18AC}" type="pres">
      <dgm:prSet presAssocID="{5DFED402-FF84-4DE9-B1AB-2BAC26573857}" presName="rootText" presStyleLbl="node2" presStyleIdx="0" presStyleCnt="2">
        <dgm:presLayoutVars>
          <dgm:chPref val="3"/>
        </dgm:presLayoutVars>
      </dgm:prSet>
      <dgm:spPr/>
      <dgm:t>
        <a:bodyPr/>
        <a:lstStyle/>
        <a:p>
          <a:endParaRPr lang="ru-RU"/>
        </a:p>
      </dgm:t>
    </dgm:pt>
    <dgm:pt modelId="{5938812C-0FDA-4A8D-B24B-82D5C6C9E673}" type="pres">
      <dgm:prSet presAssocID="{5DFED402-FF84-4DE9-B1AB-2BAC26573857}" presName="rootConnector" presStyleLbl="node2" presStyleIdx="0" presStyleCnt="2"/>
      <dgm:spPr/>
    </dgm:pt>
    <dgm:pt modelId="{433B943B-B39E-49A1-A2E3-E8E1E90B9394}" type="pres">
      <dgm:prSet presAssocID="{5DFED402-FF84-4DE9-B1AB-2BAC26573857}" presName="hierChild4" presStyleCnt="0"/>
      <dgm:spPr/>
    </dgm:pt>
    <dgm:pt modelId="{FAED7DEA-8248-43F4-B50F-02E98CADEF46}" type="pres">
      <dgm:prSet presAssocID="{5DFED402-FF84-4DE9-B1AB-2BAC26573857}" presName="hierChild5" presStyleCnt="0"/>
      <dgm:spPr/>
    </dgm:pt>
    <dgm:pt modelId="{F6FC9EB1-17C3-433D-8B8A-9B9E2CB2E2B6}" type="pres">
      <dgm:prSet presAssocID="{505BA816-1599-405E-97E9-66268B5D67D9}" presName="Name37" presStyleLbl="parChTrans1D2" presStyleIdx="1" presStyleCnt="2"/>
      <dgm:spPr/>
    </dgm:pt>
    <dgm:pt modelId="{F017B9EC-A09E-426D-B0DE-3C186939B588}" type="pres">
      <dgm:prSet presAssocID="{1D5686F6-8857-4F3E-BAFB-296EF64D911E}" presName="hierRoot2" presStyleCnt="0">
        <dgm:presLayoutVars>
          <dgm:hierBranch val="init"/>
        </dgm:presLayoutVars>
      </dgm:prSet>
      <dgm:spPr/>
    </dgm:pt>
    <dgm:pt modelId="{2F2638EF-EF92-4BFC-A9F8-4B0A2EDA19C2}" type="pres">
      <dgm:prSet presAssocID="{1D5686F6-8857-4F3E-BAFB-296EF64D911E}" presName="rootComposite" presStyleCnt="0"/>
      <dgm:spPr/>
    </dgm:pt>
    <dgm:pt modelId="{579EBAEF-2C22-4A2A-8224-EAEBB89E6971}" type="pres">
      <dgm:prSet presAssocID="{1D5686F6-8857-4F3E-BAFB-296EF64D911E}" presName="rootText" presStyleLbl="node2" presStyleIdx="1" presStyleCnt="2">
        <dgm:presLayoutVars>
          <dgm:chPref val="3"/>
        </dgm:presLayoutVars>
      </dgm:prSet>
      <dgm:spPr/>
      <dgm:t>
        <a:bodyPr/>
        <a:lstStyle/>
        <a:p>
          <a:endParaRPr lang="ru-RU"/>
        </a:p>
      </dgm:t>
    </dgm:pt>
    <dgm:pt modelId="{C41E4E73-11A4-4EA7-8D2C-CB0991AD1B20}" type="pres">
      <dgm:prSet presAssocID="{1D5686F6-8857-4F3E-BAFB-296EF64D911E}" presName="rootConnector" presStyleLbl="node2" presStyleIdx="1" presStyleCnt="2"/>
      <dgm:spPr/>
    </dgm:pt>
    <dgm:pt modelId="{0F724B0C-A628-4D64-A123-AEF2D29778D7}" type="pres">
      <dgm:prSet presAssocID="{1D5686F6-8857-4F3E-BAFB-296EF64D911E}" presName="hierChild4" presStyleCnt="0"/>
      <dgm:spPr/>
    </dgm:pt>
    <dgm:pt modelId="{44E4AA41-91BE-4481-928E-B06BCA2A22F6}" type="pres">
      <dgm:prSet presAssocID="{1D5686F6-8857-4F3E-BAFB-296EF64D911E}" presName="hierChild5" presStyleCnt="0"/>
      <dgm:spPr/>
    </dgm:pt>
    <dgm:pt modelId="{B4505AF7-FCCB-435B-A004-ABB9AF3C1CE5}" type="pres">
      <dgm:prSet presAssocID="{64B7FBCB-1970-40A0-BB9F-E222E76FFAD1}" presName="hierChild3" presStyleCnt="0"/>
      <dgm:spPr/>
    </dgm:pt>
  </dgm:ptLst>
  <dgm:cxnLst>
    <dgm:cxn modelId="{E72EA9CD-C650-47A8-B20B-46CD19EF37C8}" srcId="{E1250E26-47CF-4443-B901-9AA41F7894D1}" destId="{64B7FBCB-1970-40A0-BB9F-E222E76FFAD1}" srcOrd="0" destOrd="0" parTransId="{3E160359-5E2F-4001-A4D6-8556CDFFC16A}" sibTransId="{D43E877B-B25E-410E-AE13-38CB7FFD9C19}"/>
    <dgm:cxn modelId="{84FBC269-3F3D-443B-8012-8020D04C76AE}" type="presOf" srcId="{957FDB40-7169-43EA-A112-CF8FE6208C04}" destId="{4599F18A-11E7-4295-8AEC-883050D3D9C1}" srcOrd="0" destOrd="0" presId="urn:microsoft.com/office/officeart/2005/8/layout/orgChart1"/>
    <dgm:cxn modelId="{67AC021A-9E12-42F1-A68C-051BD3956D71}" type="presOf" srcId="{64B7FBCB-1970-40A0-BB9F-E222E76FFAD1}" destId="{FE3DE6D6-8E02-4203-8343-D280FB063C57}" srcOrd="0" destOrd="0" presId="urn:microsoft.com/office/officeart/2005/8/layout/orgChart1"/>
    <dgm:cxn modelId="{7339E52F-6185-4D4A-816F-0654FBEB32B5}" type="presOf" srcId="{1D5686F6-8857-4F3E-BAFB-296EF64D911E}" destId="{C41E4E73-11A4-4EA7-8D2C-CB0991AD1B20}" srcOrd="1" destOrd="0" presId="urn:microsoft.com/office/officeart/2005/8/layout/orgChart1"/>
    <dgm:cxn modelId="{CC157A5F-015E-4A60-9AE5-AD983E91D350}" type="presOf" srcId="{E1250E26-47CF-4443-B901-9AA41F7894D1}" destId="{96F45528-0EF0-487A-88C2-3397E36BC458}" srcOrd="0" destOrd="0" presId="urn:microsoft.com/office/officeart/2005/8/layout/orgChart1"/>
    <dgm:cxn modelId="{8BDD1CB2-F5DE-4072-8173-1114715BDAFF}" type="presOf" srcId="{5DFED402-FF84-4DE9-B1AB-2BAC26573857}" destId="{5938812C-0FDA-4A8D-B24B-82D5C6C9E673}" srcOrd="1" destOrd="0" presId="urn:microsoft.com/office/officeart/2005/8/layout/orgChart1"/>
    <dgm:cxn modelId="{26B2A725-A187-4868-A907-8B5BD980B33A}" srcId="{64B7FBCB-1970-40A0-BB9F-E222E76FFAD1}" destId="{1D5686F6-8857-4F3E-BAFB-296EF64D911E}" srcOrd="1" destOrd="0" parTransId="{505BA816-1599-405E-97E9-66268B5D67D9}" sibTransId="{10F040C3-30F9-4700-8CCD-D3B4B3C0013D}"/>
    <dgm:cxn modelId="{27A3994E-591E-4DC4-8E40-1D26414583EB}" type="presOf" srcId="{5DFED402-FF84-4DE9-B1AB-2BAC26573857}" destId="{5F2E6314-EF8C-46D7-8BEB-09E47FBB18AC}" srcOrd="0" destOrd="0" presId="urn:microsoft.com/office/officeart/2005/8/layout/orgChart1"/>
    <dgm:cxn modelId="{EF450BE5-934E-489D-9AAA-10473E0DB8A2}" type="presOf" srcId="{1D5686F6-8857-4F3E-BAFB-296EF64D911E}" destId="{579EBAEF-2C22-4A2A-8224-EAEBB89E6971}" srcOrd="0" destOrd="0" presId="urn:microsoft.com/office/officeart/2005/8/layout/orgChart1"/>
    <dgm:cxn modelId="{0E4064E3-957A-4C1C-B7DA-15F8EC5E41BE}" srcId="{64B7FBCB-1970-40A0-BB9F-E222E76FFAD1}" destId="{5DFED402-FF84-4DE9-B1AB-2BAC26573857}" srcOrd="0" destOrd="0" parTransId="{957FDB40-7169-43EA-A112-CF8FE6208C04}" sibTransId="{0EF309F4-7CA2-4115-AF46-026A254DCE36}"/>
    <dgm:cxn modelId="{D6273E83-73DF-4819-B421-E0CD5DAE44A1}" type="presOf" srcId="{64B7FBCB-1970-40A0-BB9F-E222E76FFAD1}" destId="{B02A7B5E-175A-44DA-AF8A-8E0161E085F3}" srcOrd="1" destOrd="0" presId="urn:microsoft.com/office/officeart/2005/8/layout/orgChart1"/>
    <dgm:cxn modelId="{5DD4DA49-1A88-493F-960C-88EE33326056}" type="presOf" srcId="{505BA816-1599-405E-97E9-66268B5D67D9}" destId="{F6FC9EB1-17C3-433D-8B8A-9B9E2CB2E2B6}" srcOrd="0" destOrd="0" presId="urn:microsoft.com/office/officeart/2005/8/layout/orgChart1"/>
    <dgm:cxn modelId="{659E9C7C-FE0C-4BC1-AE79-B9CE162593C5}" type="presParOf" srcId="{96F45528-0EF0-487A-88C2-3397E36BC458}" destId="{F90B7CDA-9C11-4901-B20D-D5BEB1F58A3D}" srcOrd="0" destOrd="0" presId="urn:microsoft.com/office/officeart/2005/8/layout/orgChart1"/>
    <dgm:cxn modelId="{362E5A4E-B8AD-40D4-9154-C85E0AC8B825}" type="presParOf" srcId="{F90B7CDA-9C11-4901-B20D-D5BEB1F58A3D}" destId="{1F3410EC-BB16-4E75-A96F-157A61E844B8}" srcOrd="0" destOrd="0" presId="urn:microsoft.com/office/officeart/2005/8/layout/orgChart1"/>
    <dgm:cxn modelId="{D1DF8A7D-D524-4BFB-BC62-7DDF5CC77D78}" type="presParOf" srcId="{1F3410EC-BB16-4E75-A96F-157A61E844B8}" destId="{FE3DE6D6-8E02-4203-8343-D280FB063C57}" srcOrd="0" destOrd="0" presId="urn:microsoft.com/office/officeart/2005/8/layout/orgChart1"/>
    <dgm:cxn modelId="{8EEEF939-EA8E-4468-996E-B3C7A172684E}" type="presParOf" srcId="{1F3410EC-BB16-4E75-A96F-157A61E844B8}" destId="{B02A7B5E-175A-44DA-AF8A-8E0161E085F3}" srcOrd="1" destOrd="0" presId="urn:microsoft.com/office/officeart/2005/8/layout/orgChart1"/>
    <dgm:cxn modelId="{1CEB9C8E-8E87-45B3-A110-853F3AD0F1AE}" type="presParOf" srcId="{F90B7CDA-9C11-4901-B20D-D5BEB1F58A3D}" destId="{A446D5EF-61C1-4F94-947B-2DADC7A27F20}" srcOrd="1" destOrd="0" presId="urn:microsoft.com/office/officeart/2005/8/layout/orgChart1"/>
    <dgm:cxn modelId="{22CF0541-D7C1-42BF-89EB-F8912C7BB7C9}" type="presParOf" srcId="{A446D5EF-61C1-4F94-947B-2DADC7A27F20}" destId="{4599F18A-11E7-4295-8AEC-883050D3D9C1}" srcOrd="0" destOrd="0" presId="urn:microsoft.com/office/officeart/2005/8/layout/orgChart1"/>
    <dgm:cxn modelId="{9BF0763E-BA46-4A45-804A-2F6B0F7CB7DB}" type="presParOf" srcId="{A446D5EF-61C1-4F94-947B-2DADC7A27F20}" destId="{87D55B00-5E2D-43B3-BD36-A34326918550}" srcOrd="1" destOrd="0" presId="urn:microsoft.com/office/officeart/2005/8/layout/orgChart1"/>
    <dgm:cxn modelId="{936FA11D-DD90-495D-8C87-404F700FF51E}" type="presParOf" srcId="{87D55B00-5E2D-43B3-BD36-A34326918550}" destId="{E1782653-5A79-4847-BD21-B576EB165076}" srcOrd="0" destOrd="0" presId="urn:microsoft.com/office/officeart/2005/8/layout/orgChart1"/>
    <dgm:cxn modelId="{16D7DB2F-4682-4B89-9C87-70345E274AA0}" type="presParOf" srcId="{E1782653-5A79-4847-BD21-B576EB165076}" destId="{5F2E6314-EF8C-46D7-8BEB-09E47FBB18AC}" srcOrd="0" destOrd="0" presId="urn:microsoft.com/office/officeart/2005/8/layout/orgChart1"/>
    <dgm:cxn modelId="{2EF961EE-5BB9-4410-B3CD-66049B88FCFF}" type="presParOf" srcId="{E1782653-5A79-4847-BD21-B576EB165076}" destId="{5938812C-0FDA-4A8D-B24B-82D5C6C9E673}" srcOrd="1" destOrd="0" presId="urn:microsoft.com/office/officeart/2005/8/layout/orgChart1"/>
    <dgm:cxn modelId="{B8C1460C-CB4F-43C9-BEBD-7D097AC63B0A}" type="presParOf" srcId="{87D55B00-5E2D-43B3-BD36-A34326918550}" destId="{433B943B-B39E-49A1-A2E3-E8E1E90B9394}" srcOrd="1" destOrd="0" presId="urn:microsoft.com/office/officeart/2005/8/layout/orgChart1"/>
    <dgm:cxn modelId="{0F216264-CF06-4823-8077-35CE412C4A8B}" type="presParOf" srcId="{87D55B00-5E2D-43B3-BD36-A34326918550}" destId="{FAED7DEA-8248-43F4-B50F-02E98CADEF46}" srcOrd="2" destOrd="0" presId="urn:microsoft.com/office/officeart/2005/8/layout/orgChart1"/>
    <dgm:cxn modelId="{8ED03A3D-3126-406C-ABB2-9EDA9598DEEA}" type="presParOf" srcId="{A446D5EF-61C1-4F94-947B-2DADC7A27F20}" destId="{F6FC9EB1-17C3-433D-8B8A-9B9E2CB2E2B6}" srcOrd="2" destOrd="0" presId="urn:microsoft.com/office/officeart/2005/8/layout/orgChart1"/>
    <dgm:cxn modelId="{802B9394-9F50-41D4-A7E1-D472179009D6}" type="presParOf" srcId="{A446D5EF-61C1-4F94-947B-2DADC7A27F20}" destId="{F017B9EC-A09E-426D-B0DE-3C186939B588}" srcOrd="3" destOrd="0" presId="urn:microsoft.com/office/officeart/2005/8/layout/orgChart1"/>
    <dgm:cxn modelId="{EADB6FFC-46EA-45E5-9905-6CCFB8DAAADD}" type="presParOf" srcId="{F017B9EC-A09E-426D-B0DE-3C186939B588}" destId="{2F2638EF-EF92-4BFC-A9F8-4B0A2EDA19C2}" srcOrd="0" destOrd="0" presId="urn:microsoft.com/office/officeart/2005/8/layout/orgChart1"/>
    <dgm:cxn modelId="{B55FA9CE-D88A-4293-973C-8C45F21188E5}" type="presParOf" srcId="{2F2638EF-EF92-4BFC-A9F8-4B0A2EDA19C2}" destId="{579EBAEF-2C22-4A2A-8224-EAEBB89E6971}" srcOrd="0" destOrd="0" presId="urn:microsoft.com/office/officeart/2005/8/layout/orgChart1"/>
    <dgm:cxn modelId="{E3D696DF-9C27-473E-8BF3-CA5970C4FA23}" type="presParOf" srcId="{2F2638EF-EF92-4BFC-A9F8-4B0A2EDA19C2}" destId="{C41E4E73-11A4-4EA7-8D2C-CB0991AD1B20}" srcOrd="1" destOrd="0" presId="urn:microsoft.com/office/officeart/2005/8/layout/orgChart1"/>
    <dgm:cxn modelId="{07D7B8B3-9FD1-48C6-94CA-E767C472BBFE}" type="presParOf" srcId="{F017B9EC-A09E-426D-B0DE-3C186939B588}" destId="{0F724B0C-A628-4D64-A123-AEF2D29778D7}" srcOrd="1" destOrd="0" presId="urn:microsoft.com/office/officeart/2005/8/layout/orgChart1"/>
    <dgm:cxn modelId="{E855FA56-A499-49BE-BED7-1DBDF5869EEE}" type="presParOf" srcId="{F017B9EC-A09E-426D-B0DE-3C186939B588}" destId="{44E4AA41-91BE-4481-928E-B06BCA2A22F6}" srcOrd="2" destOrd="0" presId="urn:microsoft.com/office/officeart/2005/8/layout/orgChart1"/>
    <dgm:cxn modelId="{B3DE5A61-59D7-4ADA-82A1-DBDC74AB25E6}" type="presParOf" srcId="{F90B7CDA-9C11-4901-B20D-D5BEB1F58A3D}" destId="{B4505AF7-FCCB-435B-A004-ABB9AF3C1CE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277E04-DD48-466A-8BE2-10C15B06A6A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DB045852-84A0-417D-8F35-A2D28CD30E07}">
      <dgm:prSet phldrT="[Текст]"/>
      <dgm:spPr/>
      <dgm:t>
        <a:bodyPr/>
        <a:lstStyle/>
        <a:p>
          <a:r>
            <a:rPr lang="en-US" dirty="0" smtClean="0">
              <a:latin typeface="HSE Sans" panose="02000000000000000000"/>
            </a:rPr>
            <a:t>Research</a:t>
          </a:r>
          <a:endParaRPr lang="ru-RU" dirty="0"/>
        </a:p>
      </dgm:t>
    </dgm:pt>
    <dgm:pt modelId="{BC5A5D20-CB08-4948-92A0-F0B8D1B3CE28}" type="parTrans" cxnId="{2CC667B1-E445-4818-902C-B16511FF796C}">
      <dgm:prSet/>
      <dgm:spPr/>
      <dgm:t>
        <a:bodyPr/>
        <a:lstStyle/>
        <a:p>
          <a:endParaRPr lang="ru-RU"/>
        </a:p>
      </dgm:t>
    </dgm:pt>
    <dgm:pt modelId="{9E565C57-8842-414E-815E-3BD1631F4B3B}" type="sibTrans" cxnId="{2CC667B1-E445-4818-902C-B16511FF796C}">
      <dgm:prSet/>
      <dgm:spPr/>
      <dgm:t>
        <a:bodyPr/>
        <a:lstStyle/>
        <a:p>
          <a:endParaRPr lang="ru-RU"/>
        </a:p>
      </dgm:t>
    </dgm:pt>
    <dgm:pt modelId="{30E46025-DA1D-4843-A263-ACFE1A3575E1}">
      <dgm:prSet phldrT="[Текст]"/>
      <dgm:spPr/>
      <dgm:t>
        <a:bodyPr/>
        <a:lstStyle/>
        <a:p>
          <a:r>
            <a:rPr lang="en-US" dirty="0" smtClean="0">
              <a:latin typeface="HSE Sans" panose="02000000000000000000"/>
            </a:rPr>
            <a:t>at HSE University or outside</a:t>
          </a:r>
          <a:endParaRPr lang="ru-RU" dirty="0"/>
        </a:p>
      </dgm:t>
    </dgm:pt>
    <dgm:pt modelId="{57749B03-A39E-44A7-8F4A-B81409A23AFF}" type="parTrans" cxnId="{A2B15B22-770F-4E2A-ABB4-727B35D95090}">
      <dgm:prSet/>
      <dgm:spPr/>
      <dgm:t>
        <a:bodyPr/>
        <a:lstStyle/>
        <a:p>
          <a:endParaRPr lang="ru-RU"/>
        </a:p>
      </dgm:t>
    </dgm:pt>
    <dgm:pt modelId="{BC167A1F-CD09-4B18-972D-39B5D1A4A736}" type="sibTrans" cxnId="{A2B15B22-770F-4E2A-ABB4-727B35D95090}">
      <dgm:prSet/>
      <dgm:spPr/>
      <dgm:t>
        <a:bodyPr/>
        <a:lstStyle/>
        <a:p>
          <a:endParaRPr lang="ru-RU"/>
        </a:p>
      </dgm:t>
    </dgm:pt>
    <dgm:pt modelId="{7B7C4414-ECB9-466E-B80D-A7C5D40AEE4D}">
      <dgm:prSet phldrT="[Текст]"/>
      <dgm:spPr/>
      <dgm:t>
        <a:bodyPr/>
        <a:lstStyle/>
        <a:p>
          <a:r>
            <a:rPr lang="en-US" dirty="0" smtClean="0">
              <a:latin typeface="HSE Sans" panose="02000000000000000000"/>
            </a:rPr>
            <a:t>For specialization “</a:t>
          </a:r>
          <a:r>
            <a:rPr lang="en-US" dirty="0" smtClean="0">
              <a:latin typeface="HSE Sans" panose="02000000000000000000"/>
            </a:rPr>
            <a:t>Linguistic Research in a Modern Interdisciplinary Context</a:t>
          </a:r>
          <a:endParaRPr lang="ru-RU" dirty="0"/>
        </a:p>
      </dgm:t>
    </dgm:pt>
    <dgm:pt modelId="{40BF4BC4-6351-4D31-887C-CEB953557C92}" type="parTrans" cxnId="{B0FE2703-2A8E-46B5-AA46-73A6916744CC}">
      <dgm:prSet/>
      <dgm:spPr/>
      <dgm:t>
        <a:bodyPr/>
        <a:lstStyle/>
        <a:p>
          <a:endParaRPr lang="ru-RU"/>
        </a:p>
      </dgm:t>
    </dgm:pt>
    <dgm:pt modelId="{59406CE4-669E-400D-A257-D341ABC38269}" type="sibTrans" cxnId="{B0FE2703-2A8E-46B5-AA46-73A6916744CC}">
      <dgm:prSet/>
      <dgm:spPr/>
      <dgm:t>
        <a:bodyPr/>
        <a:lstStyle/>
        <a:p>
          <a:endParaRPr lang="ru-RU"/>
        </a:p>
      </dgm:t>
    </dgm:pt>
    <dgm:pt modelId="{46BC58EA-991E-432C-8E42-20ABF16172F0}">
      <dgm:prSet phldrT="[Текст]"/>
      <dgm:spPr/>
      <dgm:t>
        <a:bodyPr/>
        <a:lstStyle/>
        <a:p>
          <a:r>
            <a:rPr lang="en-US" dirty="0" smtClean="0">
              <a:latin typeface="HSE Sans" panose="02000000000000000000"/>
            </a:rPr>
            <a:t>Professional</a:t>
          </a:r>
          <a:endParaRPr lang="ru-RU" dirty="0"/>
        </a:p>
      </dgm:t>
    </dgm:pt>
    <dgm:pt modelId="{94BCB08A-8B2F-4C0B-95BE-A343B03CBDAE}" type="parTrans" cxnId="{4A85619C-420E-43F7-947B-E883346E7D7F}">
      <dgm:prSet/>
      <dgm:spPr/>
      <dgm:t>
        <a:bodyPr/>
        <a:lstStyle/>
        <a:p>
          <a:endParaRPr lang="ru-RU"/>
        </a:p>
      </dgm:t>
    </dgm:pt>
    <dgm:pt modelId="{08ED9201-F429-4530-A6FB-66DE1BB8EE2F}" type="sibTrans" cxnId="{4A85619C-420E-43F7-947B-E883346E7D7F}">
      <dgm:prSet/>
      <dgm:spPr/>
      <dgm:t>
        <a:bodyPr/>
        <a:lstStyle/>
        <a:p>
          <a:endParaRPr lang="ru-RU"/>
        </a:p>
      </dgm:t>
    </dgm:pt>
    <dgm:pt modelId="{65D298B3-C24B-4778-8874-A31DEE4170C8}">
      <dgm:prSet phldrT="[Текст]"/>
      <dgm:spPr/>
      <dgm:t>
        <a:bodyPr/>
        <a:lstStyle/>
        <a:p>
          <a:r>
            <a:rPr lang="en-US" dirty="0" smtClean="0">
              <a:latin typeface="HSE Sans" panose="02000000000000000000"/>
            </a:rPr>
            <a:t>at HSE University or outside</a:t>
          </a:r>
          <a:endParaRPr lang="ru-RU" dirty="0"/>
        </a:p>
      </dgm:t>
    </dgm:pt>
    <dgm:pt modelId="{073C3306-2C6F-4283-A96F-7FF215C29C57}" type="parTrans" cxnId="{0C378596-921F-445F-BF31-D3496593E213}">
      <dgm:prSet/>
      <dgm:spPr/>
      <dgm:t>
        <a:bodyPr/>
        <a:lstStyle/>
        <a:p>
          <a:endParaRPr lang="ru-RU"/>
        </a:p>
      </dgm:t>
    </dgm:pt>
    <dgm:pt modelId="{E77E88FE-3A0C-4274-9EF8-12D3535072D1}" type="sibTrans" cxnId="{0C378596-921F-445F-BF31-D3496593E213}">
      <dgm:prSet/>
      <dgm:spPr/>
      <dgm:t>
        <a:bodyPr/>
        <a:lstStyle/>
        <a:p>
          <a:endParaRPr lang="ru-RU"/>
        </a:p>
      </dgm:t>
    </dgm:pt>
    <dgm:pt modelId="{C0E40DA7-FB61-4FD5-9979-39EC74DE7FE2}">
      <dgm:prSet phldrT="[Текст]"/>
      <dgm:spPr/>
      <dgm:t>
        <a:bodyPr/>
        <a:lstStyle/>
        <a:p>
          <a:r>
            <a:rPr lang="en-US" dirty="0" smtClean="0">
              <a:latin typeface="HSE Sans" panose="02000000000000000000"/>
            </a:rPr>
            <a:t>For all other specializations</a:t>
          </a:r>
          <a:endParaRPr lang="ru-RU" dirty="0"/>
        </a:p>
      </dgm:t>
    </dgm:pt>
    <dgm:pt modelId="{E70CD7DA-C5DB-4545-8232-3C1FA4E2C525}" type="parTrans" cxnId="{A14A2073-4C85-4255-9C69-0500E478BFE6}">
      <dgm:prSet/>
      <dgm:spPr/>
      <dgm:t>
        <a:bodyPr/>
        <a:lstStyle/>
        <a:p>
          <a:endParaRPr lang="ru-RU"/>
        </a:p>
      </dgm:t>
    </dgm:pt>
    <dgm:pt modelId="{0EC4F9B7-D612-484E-B8A3-539B7683D3D6}" type="sibTrans" cxnId="{A14A2073-4C85-4255-9C69-0500E478BFE6}">
      <dgm:prSet/>
      <dgm:spPr/>
      <dgm:t>
        <a:bodyPr/>
        <a:lstStyle/>
        <a:p>
          <a:endParaRPr lang="ru-RU"/>
        </a:p>
      </dgm:t>
    </dgm:pt>
    <dgm:pt modelId="{9AE7B9E6-8D1D-4045-9C0E-FD32DDE60173}">
      <dgm:prSet phldrT="[Текст]"/>
      <dgm:spPr/>
      <dgm:t>
        <a:bodyPr/>
        <a:lstStyle/>
        <a:p>
          <a:r>
            <a:rPr lang="en-US" dirty="0" smtClean="0">
              <a:latin typeface="HSE Sans" panose="02000000000000000000"/>
            </a:rPr>
            <a:t>Project</a:t>
          </a:r>
          <a:endParaRPr lang="ru-RU" dirty="0"/>
        </a:p>
      </dgm:t>
    </dgm:pt>
    <dgm:pt modelId="{4D6E6DCD-4CB7-4622-ACB0-03B460845BCD}" type="parTrans" cxnId="{134F8F7D-F4E8-4409-8B49-7A0CCA59774A}">
      <dgm:prSet/>
      <dgm:spPr/>
      <dgm:t>
        <a:bodyPr/>
        <a:lstStyle/>
        <a:p>
          <a:endParaRPr lang="ru-RU"/>
        </a:p>
      </dgm:t>
    </dgm:pt>
    <dgm:pt modelId="{CA683678-B04D-46F1-89B3-C147C0EE7314}" type="sibTrans" cxnId="{134F8F7D-F4E8-4409-8B49-7A0CCA59774A}">
      <dgm:prSet/>
      <dgm:spPr/>
      <dgm:t>
        <a:bodyPr/>
        <a:lstStyle/>
        <a:p>
          <a:endParaRPr lang="ru-RU"/>
        </a:p>
      </dgm:t>
    </dgm:pt>
    <dgm:pt modelId="{132B8876-8B23-4CC5-84B5-E5FEB6A0433E}">
      <dgm:prSet phldrT="[Текст]"/>
      <dgm:spPr/>
      <dgm:t>
        <a:bodyPr/>
        <a:lstStyle/>
        <a:p>
          <a:r>
            <a:rPr lang="en-US" dirty="0" smtClean="0">
              <a:latin typeface="HSE Sans" panose="02000000000000000000"/>
            </a:rPr>
            <a:t>Project Fair</a:t>
          </a:r>
          <a:endParaRPr lang="ru-RU" dirty="0"/>
        </a:p>
      </dgm:t>
    </dgm:pt>
    <dgm:pt modelId="{77DE7619-245F-46DB-A577-177C82678659}" type="parTrans" cxnId="{493147CB-7448-4716-838C-8FC12DD79A49}">
      <dgm:prSet/>
      <dgm:spPr/>
      <dgm:t>
        <a:bodyPr/>
        <a:lstStyle/>
        <a:p>
          <a:endParaRPr lang="ru-RU"/>
        </a:p>
      </dgm:t>
    </dgm:pt>
    <dgm:pt modelId="{6D092792-DE89-447D-8C6B-AEDEAC6C717B}" type="sibTrans" cxnId="{493147CB-7448-4716-838C-8FC12DD79A49}">
      <dgm:prSet/>
      <dgm:spPr/>
      <dgm:t>
        <a:bodyPr/>
        <a:lstStyle/>
        <a:p>
          <a:endParaRPr lang="ru-RU"/>
        </a:p>
      </dgm:t>
    </dgm:pt>
    <dgm:pt modelId="{5D2BAFBC-F35A-4BA4-9DB1-7D34F6B5A603}">
      <dgm:prSet phldrT="[Текст]"/>
      <dgm:spPr/>
      <dgm:t>
        <a:bodyPr/>
        <a:lstStyle/>
        <a:p>
          <a:r>
            <a:rPr lang="en-US" dirty="0" smtClean="0">
              <a:latin typeface="HSE Sans" panose="02000000000000000000"/>
            </a:rPr>
            <a:t>Whatever you like</a:t>
          </a:r>
          <a:endParaRPr lang="ru-RU" dirty="0"/>
        </a:p>
      </dgm:t>
    </dgm:pt>
    <dgm:pt modelId="{09C67A78-AA78-4772-895C-2B88EB77FB7F}" type="parTrans" cxnId="{73209FCA-2765-4661-98C1-215C2864B9CC}">
      <dgm:prSet/>
      <dgm:spPr/>
      <dgm:t>
        <a:bodyPr/>
        <a:lstStyle/>
        <a:p>
          <a:endParaRPr lang="ru-RU"/>
        </a:p>
      </dgm:t>
    </dgm:pt>
    <dgm:pt modelId="{9140E330-E3E1-4AE9-A7EA-0C8C5C5DDA22}" type="sibTrans" cxnId="{73209FCA-2765-4661-98C1-215C2864B9CC}">
      <dgm:prSet/>
      <dgm:spPr/>
      <dgm:t>
        <a:bodyPr/>
        <a:lstStyle/>
        <a:p>
          <a:endParaRPr lang="ru-RU"/>
        </a:p>
      </dgm:t>
    </dgm:pt>
    <dgm:pt modelId="{C1B47297-C7F0-4CC7-9178-2C0F8D97C5A3}" type="pres">
      <dgm:prSet presAssocID="{A2277E04-DD48-466A-8BE2-10C15B06A6A5}" presName="Name0" presStyleCnt="0">
        <dgm:presLayoutVars>
          <dgm:dir/>
          <dgm:animLvl val="lvl"/>
          <dgm:resizeHandles val="exact"/>
        </dgm:presLayoutVars>
      </dgm:prSet>
      <dgm:spPr/>
    </dgm:pt>
    <dgm:pt modelId="{575512AD-BDB0-4CC7-A6B2-AC09A7850EA0}" type="pres">
      <dgm:prSet presAssocID="{DB045852-84A0-417D-8F35-A2D28CD30E07}" presName="composite" presStyleCnt="0"/>
      <dgm:spPr/>
    </dgm:pt>
    <dgm:pt modelId="{6E2543C2-C66F-4144-AFF8-C056BE71B784}" type="pres">
      <dgm:prSet presAssocID="{DB045852-84A0-417D-8F35-A2D28CD30E07}" presName="parTx" presStyleLbl="alignNode1" presStyleIdx="0" presStyleCnt="3">
        <dgm:presLayoutVars>
          <dgm:chMax val="0"/>
          <dgm:chPref val="0"/>
          <dgm:bulletEnabled val="1"/>
        </dgm:presLayoutVars>
      </dgm:prSet>
      <dgm:spPr/>
    </dgm:pt>
    <dgm:pt modelId="{371104C8-5D07-45CF-A0CA-12D2A471AF51}" type="pres">
      <dgm:prSet presAssocID="{DB045852-84A0-417D-8F35-A2D28CD30E07}" presName="desTx" presStyleLbl="alignAccFollowNode1" presStyleIdx="0" presStyleCnt="3">
        <dgm:presLayoutVars>
          <dgm:bulletEnabled val="1"/>
        </dgm:presLayoutVars>
      </dgm:prSet>
      <dgm:spPr/>
      <dgm:t>
        <a:bodyPr/>
        <a:lstStyle/>
        <a:p>
          <a:endParaRPr lang="ru-RU"/>
        </a:p>
      </dgm:t>
    </dgm:pt>
    <dgm:pt modelId="{3C013ACB-3A70-40C2-9233-3DBB08C9BC3F}" type="pres">
      <dgm:prSet presAssocID="{9E565C57-8842-414E-815E-3BD1631F4B3B}" presName="space" presStyleCnt="0"/>
      <dgm:spPr/>
    </dgm:pt>
    <dgm:pt modelId="{B7638895-C0CD-4E93-96F2-E261C2437B3F}" type="pres">
      <dgm:prSet presAssocID="{46BC58EA-991E-432C-8E42-20ABF16172F0}" presName="composite" presStyleCnt="0"/>
      <dgm:spPr/>
    </dgm:pt>
    <dgm:pt modelId="{EAB2FA74-F04D-478E-907F-3D82669BF9B2}" type="pres">
      <dgm:prSet presAssocID="{46BC58EA-991E-432C-8E42-20ABF16172F0}" presName="parTx" presStyleLbl="alignNode1" presStyleIdx="1" presStyleCnt="3">
        <dgm:presLayoutVars>
          <dgm:chMax val="0"/>
          <dgm:chPref val="0"/>
          <dgm:bulletEnabled val="1"/>
        </dgm:presLayoutVars>
      </dgm:prSet>
      <dgm:spPr/>
      <dgm:t>
        <a:bodyPr/>
        <a:lstStyle/>
        <a:p>
          <a:endParaRPr lang="ru-RU"/>
        </a:p>
      </dgm:t>
    </dgm:pt>
    <dgm:pt modelId="{7B932699-3550-4C3D-BB97-9FF66B19DDC3}" type="pres">
      <dgm:prSet presAssocID="{46BC58EA-991E-432C-8E42-20ABF16172F0}" presName="desTx" presStyleLbl="alignAccFollowNode1" presStyleIdx="1" presStyleCnt="3">
        <dgm:presLayoutVars>
          <dgm:bulletEnabled val="1"/>
        </dgm:presLayoutVars>
      </dgm:prSet>
      <dgm:spPr/>
      <dgm:t>
        <a:bodyPr/>
        <a:lstStyle/>
        <a:p>
          <a:endParaRPr lang="ru-RU"/>
        </a:p>
      </dgm:t>
    </dgm:pt>
    <dgm:pt modelId="{6EFCE439-5FF2-487B-B452-CB7FC9D91FE4}" type="pres">
      <dgm:prSet presAssocID="{08ED9201-F429-4530-A6FB-66DE1BB8EE2F}" presName="space" presStyleCnt="0"/>
      <dgm:spPr/>
    </dgm:pt>
    <dgm:pt modelId="{4EFA113A-C98D-47C3-9449-B4F87F4A33A9}" type="pres">
      <dgm:prSet presAssocID="{9AE7B9E6-8D1D-4045-9C0E-FD32DDE60173}" presName="composite" presStyleCnt="0"/>
      <dgm:spPr/>
    </dgm:pt>
    <dgm:pt modelId="{B7F10A2F-974D-43B2-9651-96CA73DC1383}" type="pres">
      <dgm:prSet presAssocID="{9AE7B9E6-8D1D-4045-9C0E-FD32DDE60173}" presName="parTx" presStyleLbl="alignNode1" presStyleIdx="2" presStyleCnt="3">
        <dgm:presLayoutVars>
          <dgm:chMax val="0"/>
          <dgm:chPref val="0"/>
          <dgm:bulletEnabled val="1"/>
        </dgm:presLayoutVars>
      </dgm:prSet>
      <dgm:spPr/>
    </dgm:pt>
    <dgm:pt modelId="{887EBD2D-E198-486E-9704-9878183A43B7}" type="pres">
      <dgm:prSet presAssocID="{9AE7B9E6-8D1D-4045-9C0E-FD32DDE60173}" presName="desTx" presStyleLbl="alignAccFollowNode1" presStyleIdx="2" presStyleCnt="3">
        <dgm:presLayoutVars>
          <dgm:bulletEnabled val="1"/>
        </dgm:presLayoutVars>
      </dgm:prSet>
      <dgm:spPr/>
    </dgm:pt>
  </dgm:ptLst>
  <dgm:cxnLst>
    <dgm:cxn modelId="{134F8F7D-F4E8-4409-8B49-7A0CCA59774A}" srcId="{A2277E04-DD48-466A-8BE2-10C15B06A6A5}" destId="{9AE7B9E6-8D1D-4045-9C0E-FD32DDE60173}" srcOrd="2" destOrd="0" parTransId="{4D6E6DCD-4CB7-4622-ACB0-03B460845BCD}" sibTransId="{CA683678-B04D-46F1-89B3-C147C0EE7314}"/>
    <dgm:cxn modelId="{A14A2073-4C85-4255-9C69-0500E478BFE6}" srcId="{46BC58EA-991E-432C-8E42-20ABF16172F0}" destId="{C0E40DA7-FB61-4FD5-9979-39EC74DE7FE2}" srcOrd="1" destOrd="0" parTransId="{E70CD7DA-C5DB-4545-8232-3C1FA4E2C525}" sibTransId="{0EC4F9B7-D612-484E-B8A3-539B7683D3D6}"/>
    <dgm:cxn modelId="{40DEC313-8449-449F-815E-6873462222A6}" type="presOf" srcId="{46BC58EA-991E-432C-8E42-20ABF16172F0}" destId="{EAB2FA74-F04D-478E-907F-3D82669BF9B2}" srcOrd="0" destOrd="0" presId="urn:microsoft.com/office/officeart/2005/8/layout/hList1"/>
    <dgm:cxn modelId="{C3AB9D22-6689-4477-A2A2-1F8D428692E9}" type="presOf" srcId="{7B7C4414-ECB9-466E-B80D-A7C5D40AEE4D}" destId="{371104C8-5D07-45CF-A0CA-12D2A471AF51}" srcOrd="0" destOrd="1" presId="urn:microsoft.com/office/officeart/2005/8/layout/hList1"/>
    <dgm:cxn modelId="{B0FE2703-2A8E-46B5-AA46-73A6916744CC}" srcId="{DB045852-84A0-417D-8F35-A2D28CD30E07}" destId="{7B7C4414-ECB9-466E-B80D-A7C5D40AEE4D}" srcOrd="1" destOrd="0" parTransId="{40BF4BC4-6351-4D31-887C-CEB953557C92}" sibTransId="{59406CE4-669E-400D-A257-D341ABC38269}"/>
    <dgm:cxn modelId="{F49B79F7-EF09-4EDC-B9F8-4A82E28153D7}" type="presOf" srcId="{5D2BAFBC-F35A-4BA4-9DB1-7D34F6B5A603}" destId="{887EBD2D-E198-486E-9704-9878183A43B7}" srcOrd="0" destOrd="1" presId="urn:microsoft.com/office/officeart/2005/8/layout/hList1"/>
    <dgm:cxn modelId="{39FE932A-3F0D-48C2-99E7-EA903D7FA2C5}" type="presOf" srcId="{A2277E04-DD48-466A-8BE2-10C15B06A6A5}" destId="{C1B47297-C7F0-4CC7-9178-2C0F8D97C5A3}" srcOrd="0" destOrd="0" presId="urn:microsoft.com/office/officeart/2005/8/layout/hList1"/>
    <dgm:cxn modelId="{0C378596-921F-445F-BF31-D3496593E213}" srcId="{46BC58EA-991E-432C-8E42-20ABF16172F0}" destId="{65D298B3-C24B-4778-8874-A31DEE4170C8}" srcOrd="0" destOrd="0" parTransId="{073C3306-2C6F-4283-A96F-7FF215C29C57}" sibTransId="{E77E88FE-3A0C-4274-9EF8-12D3535072D1}"/>
    <dgm:cxn modelId="{423FA5BE-05D1-46A3-A19C-766086E686D7}" type="presOf" srcId="{C0E40DA7-FB61-4FD5-9979-39EC74DE7FE2}" destId="{7B932699-3550-4C3D-BB97-9FF66B19DDC3}" srcOrd="0" destOrd="1" presId="urn:microsoft.com/office/officeart/2005/8/layout/hList1"/>
    <dgm:cxn modelId="{493147CB-7448-4716-838C-8FC12DD79A49}" srcId="{9AE7B9E6-8D1D-4045-9C0E-FD32DDE60173}" destId="{132B8876-8B23-4CC5-84B5-E5FEB6A0433E}" srcOrd="0" destOrd="0" parTransId="{77DE7619-245F-46DB-A577-177C82678659}" sibTransId="{6D092792-DE89-447D-8C6B-AEDEAC6C717B}"/>
    <dgm:cxn modelId="{C618A51D-BCC0-45A1-A2C4-3691E7D2FF85}" type="presOf" srcId="{30E46025-DA1D-4843-A263-ACFE1A3575E1}" destId="{371104C8-5D07-45CF-A0CA-12D2A471AF51}" srcOrd="0" destOrd="0" presId="urn:microsoft.com/office/officeart/2005/8/layout/hList1"/>
    <dgm:cxn modelId="{F55421A0-8B0F-4695-9267-2A3613116D77}" type="presOf" srcId="{132B8876-8B23-4CC5-84B5-E5FEB6A0433E}" destId="{887EBD2D-E198-486E-9704-9878183A43B7}" srcOrd="0" destOrd="0" presId="urn:microsoft.com/office/officeart/2005/8/layout/hList1"/>
    <dgm:cxn modelId="{2CC667B1-E445-4818-902C-B16511FF796C}" srcId="{A2277E04-DD48-466A-8BE2-10C15B06A6A5}" destId="{DB045852-84A0-417D-8F35-A2D28CD30E07}" srcOrd="0" destOrd="0" parTransId="{BC5A5D20-CB08-4948-92A0-F0B8D1B3CE28}" sibTransId="{9E565C57-8842-414E-815E-3BD1631F4B3B}"/>
    <dgm:cxn modelId="{4A85619C-420E-43F7-947B-E883346E7D7F}" srcId="{A2277E04-DD48-466A-8BE2-10C15B06A6A5}" destId="{46BC58EA-991E-432C-8E42-20ABF16172F0}" srcOrd="1" destOrd="0" parTransId="{94BCB08A-8B2F-4C0B-95BE-A343B03CBDAE}" sibTransId="{08ED9201-F429-4530-A6FB-66DE1BB8EE2F}"/>
    <dgm:cxn modelId="{391F7AB1-2B68-4888-A955-86F843533973}" type="presOf" srcId="{9AE7B9E6-8D1D-4045-9C0E-FD32DDE60173}" destId="{B7F10A2F-974D-43B2-9651-96CA73DC1383}" srcOrd="0" destOrd="0" presId="urn:microsoft.com/office/officeart/2005/8/layout/hList1"/>
    <dgm:cxn modelId="{73209FCA-2765-4661-98C1-215C2864B9CC}" srcId="{9AE7B9E6-8D1D-4045-9C0E-FD32DDE60173}" destId="{5D2BAFBC-F35A-4BA4-9DB1-7D34F6B5A603}" srcOrd="1" destOrd="0" parTransId="{09C67A78-AA78-4772-895C-2B88EB77FB7F}" sibTransId="{9140E330-E3E1-4AE9-A7EA-0C8C5C5DDA22}"/>
    <dgm:cxn modelId="{924BF9F3-ECF6-4916-A711-86B2414B536E}" type="presOf" srcId="{DB045852-84A0-417D-8F35-A2D28CD30E07}" destId="{6E2543C2-C66F-4144-AFF8-C056BE71B784}" srcOrd="0" destOrd="0" presId="urn:microsoft.com/office/officeart/2005/8/layout/hList1"/>
    <dgm:cxn modelId="{A2B15B22-770F-4E2A-ABB4-727B35D95090}" srcId="{DB045852-84A0-417D-8F35-A2D28CD30E07}" destId="{30E46025-DA1D-4843-A263-ACFE1A3575E1}" srcOrd="0" destOrd="0" parTransId="{57749B03-A39E-44A7-8F4A-B81409A23AFF}" sibTransId="{BC167A1F-CD09-4B18-972D-39B5D1A4A736}"/>
    <dgm:cxn modelId="{5C49C161-9182-4617-8405-31CE3176CF07}" type="presOf" srcId="{65D298B3-C24B-4778-8874-A31DEE4170C8}" destId="{7B932699-3550-4C3D-BB97-9FF66B19DDC3}" srcOrd="0" destOrd="0" presId="urn:microsoft.com/office/officeart/2005/8/layout/hList1"/>
    <dgm:cxn modelId="{4B34EC11-81DE-4D69-BFEB-6515D394C4E5}" type="presParOf" srcId="{C1B47297-C7F0-4CC7-9178-2C0F8D97C5A3}" destId="{575512AD-BDB0-4CC7-A6B2-AC09A7850EA0}" srcOrd="0" destOrd="0" presId="urn:microsoft.com/office/officeart/2005/8/layout/hList1"/>
    <dgm:cxn modelId="{FB4037B8-7B6E-4843-A1B2-EC4257FE2D18}" type="presParOf" srcId="{575512AD-BDB0-4CC7-A6B2-AC09A7850EA0}" destId="{6E2543C2-C66F-4144-AFF8-C056BE71B784}" srcOrd="0" destOrd="0" presId="urn:microsoft.com/office/officeart/2005/8/layout/hList1"/>
    <dgm:cxn modelId="{AC293D76-AD05-4327-8026-5D877D412AEF}" type="presParOf" srcId="{575512AD-BDB0-4CC7-A6B2-AC09A7850EA0}" destId="{371104C8-5D07-45CF-A0CA-12D2A471AF51}" srcOrd="1" destOrd="0" presId="urn:microsoft.com/office/officeart/2005/8/layout/hList1"/>
    <dgm:cxn modelId="{B3C2A14B-EA75-49E5-A44D-5178BF12C6FF}" type="presParOf" srcId="{C1B47297-C7F0-4CC7-9178-2C0F8D97C5A3}" destId="{3C013ACB-3A70-40C2-9233-3DBB08C9BC3F}" srcOrd="1" destOrd="0" presId="urn:microsoft.com/office/officeart/2005/8/layout/hList1"/>
    <dgm:cxn modelId="{EDD4DDFD-E699-4E42-84B5-2977571311C1}" type="presParOf" srcId="{C1B47297-C7F0-4CC7-9178-2C0F8D97C5A3}" destId="{B7638895-C0CD-4E93-96F2-E261C2437B3F}" srcOrd="2" destOrd="0" presId="urn:microsoft.com/office/officeart/2005/8/layout/hList1"/>
    <dgm:cxn modelId="{E369255F-7920-410A-86E8-D266812C7D97}" type="presParOf" srcId="{B7638895-C0CD-4E93-96F2-E261C2437B3F}" destId="{EAB2FA74-F04D-478E-907F-3D82669BF9B2}" srcOrd="0" destOrd="0" presId="urn:microsoft.com/office/officeart/2005/8/layout/hList1"/>
    <dgm:cxn modelId="{23DAD000-550F-402A-A7AE-26A610298A47}" type="presParOf" srcId="{B7638895-C0CD-4E93-96F2-E261C2437B3F}" destId="{7B932699-3550-4C3D-BB97-9FF66B19DDC3}" srcOrd="1" destOrd="0" presId="urn:microsoft.com/office/officeart/2005/8/layout/hList1"/>
    <dgm:cxn modelId="{EC5E4BA0-0816-43C3-9D67-5A311590E92A}" type="presParOf" srcId="{C1B47297-C7F0-4CC7-9178-2C0F8D97C5A3}" destId="{6EFCE439-5FF2-487B-B452-CB7FC9D91FE4}" srcOrd="3" destOrd="0" presId="urn:microsoft.com/office/officeart/2005/8/layout/hList1"/>
    <dgm:cxn modelId="{31CDAFD5-6011-4243-B26A-383086E62966}" type="presParOf" srcId="{C1B47297-C7F0-4CC7-9178-2C0F8D97C5A3}" destId="{4EFA113A-C98D-47C3-9449-B4F87F4A33A9}" srcOrd="4" destOrd="0" presId="urn:microsoft.com/office/officeart/2005/8/layout/hList1"/>
    <dgm:cxn modelId="{C6AF36A0-0E01-4601-BD63-D1E73C753519}" type="presParOf" srcId="{4EFA113A-C98D-47C3-9449-B4F87F4A33A9}" destId="{B7F10A2F-974D-43B2-9651-96CA73DC1383}" srcOrd="0" destOrd="0" presId="urn:microsoft.com/office/officeart/2005/8/layout/hList1"/>
    <dgm:cxn modelId="{0D3ABBB3-E1AE-4908-9244-EDCA53478DF1}" type="presParOf" srcId="{4EFA113A-C98D-47C3-9449-B4F87F4A33A9}" destId="{887EBD2D-E198-486E-9704-9878183A43B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250E26-47CF-4443-B901-9AA41F7894D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64B7FBCB-1970-40A0-BB9F-E222E76FFAD1}">
      <dgm:prSet phldrT="[Текст]"/>
      <dgm:spPr/>
      <dgm:t>
        <a:bodyPr/>
        <a:lstStyle/>
        <a:p>
          <a:r>
            <a:rPr lang="en-US" dirty="0" smtClean="0">
              <a:latin typeface="HSE Sans" panose="02000000000000000000"/>
            </a:rPr>
            <a:t>Major</a:t>
          </a:r>
          <a:endParaRPr lang="ru-RU" dirty="0"/>
        </a:p>
      </dgm:t>
    </dgm:pt>
    <dgm:pt modelId="{3E160359-5E2F-4001-A4D6-8556CDFFC16A}" type="parTrans" cxnId="{E72EA9CD-C650-47A8-B20B-46CD19EF37C8}">
      <dgm:prSet/>
      <dgm:spPr/>
      <dgm:t>
        <a:bodyPr/>
        <a:lstStyle/>
        <a:p>
          <a:endParaRPr lang="ru-RU"/>
        </a:p>
      </dgm:t>
    </dgm:pt>
    <dgm:pt modelId="{D43E877B-B25E-410E-AE13-38CB7FFD9C19}" type="sibTrans" cxnId="{E72EA9CD-C650-47A8-B20B-46CD19EF37C8}">
      <dgm:prSet/>
      <dgm:spPr/>
      <dgm:t>
        <a:bodyPr/>
        <a:lstStyle/>
        <a:p>
          <a:endParaRPr lang="ru-RU"/>
        </a:p>
      </dgm:t>
    </dgm:pt>
    <dgm:pt modelId="{5DFED402-FF84-4DE9-B1AB-2BAC26573857}">
      <dgm:prSet phldrT="[Текст]"/>
      <dgm:spPr/>
      <dgm:t>
        <a:bodyPr/>
        <a:lstStyle/>
        <a:p>
          <a:r>
            <a:rPr lang="en-US" dirty="0" smtClean="0">
              <a:latin typeface="HSE Sans" panose="02000000000000000000"/>
            </a:rPr>
            <a:t>For all</a:t>
          </a:r>
          <a:endParaRPr lang="ru-RU" dirty="0"/>
        </a:p>
      </dgm:t>
    </dgm:pt>
    <dgm:pt modelId="{957FDB40-7169-43EA-A112-CF8FE6208C04}" type="parTrans" cxnId="{0E4064E3-957A-4C1C-B7DA-15F8EC5E41BE}">
      <dgm:prSet/>
      <dgm:spPr/>
      <dgm:t>
        <a:bodyPr/>
        <a:lstStyle/>
        <a:p>
          <a:endParaRPr lang="ru-RU"/>
        </a:p>
      </dgm:t>
    </dgm:pt>
    <dgm:pt modelId="{0EF309F4-7CA2-4115-AF46-026A254DCE36}" type="sibTrans" cxnId="{0E4064E3-957A-4C1C-B7DA-15F8EC5E41BE}">
      <dgm:prSet/>
      <dgm:spPr/>
      <dgm:t>
        <a:bodyPr/>
        <a:lstStyle/>
        <a:p>
          <a:endParaRPr lang="ru-RU"/>
        </a:p>
      </dgm:t>
    </dgm:pt>
    <dgm:pt modelId="{1D5686F6-8857-4F3E-BAFB-296EF64D911E}">
      <dgm:prSet phldrT="[Текст]"/>
      <dgm:spPr/>
      <dgm:t>
        <a:bodyPr/>
        <a:lstStyle/>
        <a:p>
          <a:r>
            <a:rPr lang="en-US" dirty="0" smtClean="0">
              <a:latin typeface="HSE Sans" panose="02000000000000000000"/>
            </a:rPr>
            <a:t>For specializations</a:t>
          </a:r>
          <a:endParaRPr lang="ru-RU" dirty="0"/>
        </a:p>
      </dgm:t>
    </dgm:pt>
    <dgm:pt modelId="{505BA816-1599-405E-97E9-66268B5D67D9}" type="parTrans" cxnId="{26B2A725-A187-4868-A907-8B5BD980B33A}">
      <dgm:prSet/>
      <dgm:spPr/>
      <dgm:t>
        <a:bodyPr/>
        <a:lstStyle/>
        <a:p>
          <a:endParaRPr lang="ru-RU"/>
        </a:p>
      </dgm:t>
    </dgm:pt>
    <dgm:pt modelId="{10F040C3-30F9-4700-8CCD-D3B4B3C0013D}" type="sibTrans" cxnId="{26B2A725-A187-4868-A907-8B5BD980B33A}">
      <dgm:prSet/>
      <dgm:spPr/>
      <dgm:t>
        <a:bodyPr/>
        <a:lstStyle/>
        <a:p>
          <a:endParaRPr lang="ru-RU"/>
        </a:p>
      </dgm:t>
    </dgm:pt>
    <dgm:pt modelId="{96F45528-0EF0-487A-88C2-3397E36BC458}" type="pres">
      <dgm:prSet presAssocID="{E1250E26-47CF-4443-B901-9AA41F7894D1}" presName="hierChild1" presStyleCnt="0">
        <dgm:presLayoutVars>
          <dgm:orgChart val="1"/>
          <dgm:chPref val="1"/>
          <dgm:dir/>
          <dgm:animOne val="branch"/>
          <dgm:animLvl val="lvl"/>
          <dgm:resizeHandles/>
        </dgm:presLayoutVars>
      </dgm:prSet>
      <dgm:spPr/>
    </dgm:pt>
    <dgm:pt modelId="{F90B7CDA-9C11-4901-B20D-D5BEB1F58A3D}" type="pres">
      <dgm:prSet presAssocID="{64B7FBCB-1970-40A0-BB9F-E222E76FFAD1}" presName="hierRoot1" presStyleCnt="0">
        <dgm:presLayoutVars>
          <dgm:hierBranch val="init"/>
        </dgm:presLayoutVars>
      </dgm:prSet>
      <dgm:spPr/>
    </dgm:pt>
    <dgm:pt modelId="{1F3410EC-BB16-4E75-A96F-157A61E844B8}" type="pres">
      <dgm:prSet presAssocID="{64B7FBCB-1970-40A0-BB9F-E222E76FFAD1}" presName="rootComposite1" presStyleCnt="0"/>
      <dgm:spPr/>
    </dgm:pt>
    <dgm:pt modelId="{FE3DE6D6-8E02-4203-8343-D280FB063C57}" type="pres">
      <dgm:prSet presAssocID="{64B7FBCB-1970-40A0-BB9F-E222E76FFAD1}" presName="rootText1" presStyleLbl="node0" presStyleIdx="0" presStyleCnt="1">
        <dgm:presLayoutVars>
          <dgm:chPref val="3"/>
        </dgm:presLayoutVars>
      </dgm:prSet>
      <dgm:spPr/>
      <dgm:t>
        <a:bodyPr/>
        <a:lstStyle/>
        <a:p>
          <a:endParaRPr lang="ru-RU"/>
        </a:p>
      </dgm:t>
    </dgm:pt>
    <dgm:pt modelId="{B02A7B5E-175A-44DA-AF8A-8E0161E085F3}" type="pres">
      <dgm:prSet presAssocID="{64B7FBCB-1970-40A0-BB9F-E222E76FFAD1}" presName="rootConnector1" presStyleLbl="node1" presStyleIdx="0" presStyleCnt="0"/>
      <dgm:spPr/>
    </dgm:pt>
    <dgm:pt modelId="{A446D5EF-61C1-4F94-947B-2DADC7A27F20}" type="pres">
      <dgm:prSet presAssocID="{64B7FBCB-1970-40A0-BB9F-E222E76FFAD1}" presName="hierChild2" presStyleCnt="0"/>
      <dgm:spPr/>
    </dgm:pt>
    <dgm:pt modelId="{4599F18A-11E7-4295-8AEC-883050D3D9C1}" type="pres">
      <dgm:prSet presAssocID="{957FDB40-7169-43EA-A112-CF8FE6208C04}" presName="Name37" presStyleLbl="parChTrans1D2" presStyleIdx="0" presStyleCnt="2"/>
      <dgm:spPr/>
    </dgm:pt>
    <dgm:pt modelId="{87D55B00-5E2D-43B3-BD36-A34326918550}" type="pres">
      <dgm:prSet presAssocID="{5DFED402-FF84-4DE9-B1AB-2BAC26573857}" presName="hierRoot2" presStyleCnt="0">
        <dgm:presLayoutVars>
          <dgm:hierBranch val="init"/>
        </dgm:presLayoutVars>
      </dgm:prSet>
      <dgm:spPr/>
    </dgm:pt>
    <dgm:pt modelId="{E1782653-5A79-4847-BD21-B576EB165076}" type="pres">
      <dgm:prSet presAssocID="{5DFED402-FF84-4DE9-B1AB-2BAC26573857}" presName="rootComposite" presStyleCnt="0"/>
      <dgm:spPr/>
    </dgm:pt>
    <dgm:pt modelId="{5F2E6314-EF8C-46D7-8BEB-09E47FBB18AC}" type="pres">
      <dgm:prSet presAssocID="{5DFED402-FF84-4DE9-B1AB-2BAC26573857}" presName="rootText" presStyleLbl="node2" presStyleIdx="0" presStyleCnt="2">
        <dgm:presLayoutVars>
          <dgm:chPref val="3"/>
        </dgm:presLayoutVars>
      </dgm:prSet>
      <dgm:spPr/>
      <dgm:t>
        <a:bodyPr/>
        <a:lstStyle/>
        <a:p>
          <a:endParaRPr lang="ru-RU"/>
        </a:p>
      </dgm:t>
    </dgm:pt>
    <dgm:pt modelId="{5938812C-0FDA-4A8D-B24B-82D5C6C9E673}" type="pres">
      <dgm:prSet presAssocID="{5DFED402-FF84-4DE9-B1AB-2BAC26573857}" presName="rootConnector" presStyleLbl="node2" presStyleIdx="0" presStyleCnt="2"/>
      <dgm:spPr/>
    </dgm:pt>
    <dgm:pt modelId="{433B943B-B39E-49A1-A2E3-E8E1E90B9394}" type="pres">
      <dgm:prSet presAssocID="{5DFED402-FF84-4DE9-B1AB-2BAC26573857}" presName="hierChild4" presStyleCnt="0"/>
      <dgm:spPr/>
    </dgm:pt>
    <dgm:pt modelId="{FAED7DEA-8248-43F4-B50F-02E98CADEF46}" type="pres">
      <dgm:prSet presAssocID="{5DFED402-FF84-4DE9-B1AB-2BAC26573857}" presName="hierChild5" presStyleCnt="0"/>
      <dgm:spPr/>
    </dgm:pt>
    <dgm:pt modelId="{F6FC9EB1-17C3-433D-8B8A-9B9E2CB2E2B6}" type="pres">
      <dgm:prSet presAssocID="{505BA816-1599-405E-97E9-66268B5D67D9}" presName="Name37" presStyleLbl="parChTrans1D2" presStyleIdx="1" presStyleCnt="2"/>
      <dgm:spPr/>
    </dgm:pt>
    <dgm:pt modelId="{F017B9EC-A09E-426D-B0DE-3C186939B588}" type="pres">
      <dgm:prSet presAssocID="{1D5686F6-8857-4F3E-BAFB-296EF64D911E}" presName="hierRoot2" presStyleCnt="0">
        <dgm:presLayoutVars>
          <dgm:hierBranch val="init"/>
        </dgm:presLayoutVars>
      </dgm:prSet>
      <dgm:spPr/>
    </dgm:pt>
    <dgm:pt modelId="{2F2638EF-EF92-4BFC-A9F8-4B0A2EDA19C2}" type="pres">
      <dgm:prSet presAssocID="{1D5686F6-8857-4F3E-BAFB-296EF64D911E}" presName="rootComposite" presStyleCnt="0"/>
      <dgm:spPr/>
    </dgm:pt>
    <dgm:pt modelId="{579EBAEF-2C22-4A2A-8224-EAEBB89E6971}" type="pres">
      <dgm:prSet presAssocID="{1D5686F6-8857-4F3E-BAFB-296EF64D911E}" presName="rootText" presStyleLbl="node2" presStyleIdx="1" presStyleCnt="2">
        <dgm:presLayoutVars>
          <dgm:chPref val="3"/>
        </dgm:presLayoutVars>
      </dgm:prSet>
      <dgm:spPr/>
      <dgm:t>
        <a:bodyPr/>
        <a:lstStyle/>
        <a:p>
          <a:endParaRPr lang="ru-RU"/>
        </a:p>
      </dgm:t>
    </dgm:pt>
    <dgm:pt modelId="{C41E4E73-11A4-4EA7-8D2C-CB0991AD1B20}" type="pres">
      <dgm:prSet presAssocID="{1D5686F6-8857-4F3E-BAFB-296EF64D911E}" presName="rootConnector" presStyleLbl="node2" presStyleIdx="1" presStyleCnt="2"/>
      <dgm:spPr/>
    </dgm:pt>
    <dgm:pt modelId="{0F724B0C-A628-4D64-A123-AEF2D29778D7}" type="pres">
      <dgm:prSet presAssocID="{1D5686F6-8857-4F3E-BAFB-296EF64D911E}" presName="hierChild4" presStyleCnt="0"/>
      <dgm:spPr/>
    </dgm:pt>
    <dgm:pt modelId="{44E4AA41-91BE-4481-928E-B06BCA2A22F6}" type="pres">
      <dgm:prSet presAssocID="{1D5686F6-8857-4F3E-BAFB-296EF64D911E}" presName="hierChild5" presStyleCnt="0"/>
      <dgm:spPr/>
    </dgm:pt>
    <dgm:pt modelId="{B4505AF7-FCCB-435B-A004-ABB9AF3C1CE5}" type="pres">
      <dgm:prSet presAssocID="{64B7FBCB-1970-40A0-BB9F-E222E76FFAD1}" presName="hierChild3" presStyleCnt="0"/>
      <dgm:spPr/>
    </dgm:pt>
  </dgm:ptLst>
  <dgm:cxnLst>
    <dgm:cxn modelId="{E72EA9CD-C650-47A8-B20B-46CD19EF37C8}" srcId="{E1250E26-47CF-4443-B901-9AA41F7894D1}" destId="{64B7FBCB-1970-40A0-BB9F-E222E76FFAD1}" srcOrd="0" destOrd="0" parTransId="{3E160359-5E2F-4001-A4D6-8556CDFFC16A}" sibTransId="{D43E877B-B25E-410E-AE13-38CB7FFD9C19}"/>
    <dgm:cxn modelId="{84FBC269-3F3D-443B-8012-8020D04C76AE}" type="presOf" srcId="{957FDB40-7169-43EA-A112-CF8FE6208C04}" destId="{4599F18A-11E7-4295-8AEC-883050D3D9C1}" srcOrd="0" destOrd="0" presId="urn:microsoft.com/office/officeart/2005/8/layout/orgChart1"/>
    <dgm:cxn modelId="{7339E52F-6185-4D4A-816F-0654FBEB32B5}" type="presOf" srcId="{1D5686F6-8857-4F3E-BAFB-296EF64D911E}" destId="{C41E4E73-11A4-4EA7-8D2C-CB0991AD1B20}" srcOrd="1" destOrd="0" presId="urn:microsoft.com/office/officeart/2005/8/layout/orgChart1"/>
    <dgm:cxn modelId="{67AC021A-9E12-42F1-A68C-051BD3956D71}" type="presOf" srcId="{64B7FBCB-1970-40A0-BB9F-E222E76FFAD1}" destId="{FE3DE6D6-8E02-4203-8343-D280FB063C57}" srcOrd="0" destOrd="0" presId="urn:microsoft.com/office/officeart/2005/8/layout/orgChart1"/>
    <dgm:cxn modelId="{8BDD1CB2-F5DE-4072-8173-1114715BDAFF}" type="presOf" srcId="{5DFED402-FF84-4DE9-B1AB-2BAC26573857}" destId="{5938812C-0FDA-4A8D-B24B-82D5C6C9E673}" srcOrd="1" destOrd="0" presId="urn:microsoft.com/office/officeart/2005/8/layout/orgChart1"/>
    <dgm:cxn modelId="{CC157A5F-015E-4A60-9AE5-AD983E91D350}" type="presOf" srcId="{E1250E26-47CF-4443-B901-9AA41F7894D1}" destId="{96F45528-0EF0-487A-88C2-3397E36BC458}" srcOrd="0" destOrd="0" presId="urn:microsoft.com/office/officeart/2005/8/layout/orgChart1"/>
    <dgm:cxn modelId="{26B2A725-A187-4868-A907-8B5BD980B33A}" srcId="{64B7FBCB-1970-40A0-BB9F-E222E76FFAD1}" destId="{1D5686F6-8857-4F3E-BAFB-296EF64D911E}" srcOrd="1" destOrd="0" parTransId="{505BA816-1599-405E-97E9-66268B5D67D9}" sibTransId="{10F040C3-30F9-4700-8CCD-D3B4B3C0013D}"/>
    <dgm:cxn modelId="{27A3994E-591E-4DC4-8E40-1D26414583EB}" type="presOf" srcId="{5DFED402-FF84-4DE9-B1AB-2BAC26573857}" destId="{5F2E6314-EF8C-46D7-8BEB-09E47FBB18AC}" srcOrd="0" destOrd="0" presId="urn:microsoft.com/office/officeart/2005/8/layout/orgChart1"/>
    <dgm:cxn modelId="{EF450BE5-934E-489D-9AAA-10473E0DB8A2}" type="presOf" srcId="{1D5686F6-8857-4F3E-BAFB-296EF64D911E}" destId="{579EBAEF-2C22-4A2A-8224-EAEBB89E6971}" srcOrd="0" destOrd="0" presId="urn:microsoft.com/office/officeart/2005/8/layout/orgChart1"/>
    <dgm:cxn modelId="{0E4064E3-957A-4C1C-B7DA-15F8EC5E41BE}" srcId="{64B7FBCB-1970-40A0-BB9F-E222E76FFAD1}" destId="{5DFED402-FF84-4DE9-B1AB-2BAC26573857}" srcOrd="0" destOrd="0" parTransId="{957FDB40-7169-43EA-A112-CF8FE6208C04}" sibTransId="{0EF309F4-7CA2-4115-AF46-026A254DCE36}"/>
    <dgm:cxn modelId="{5DD4DA49-1A88-493F-960C-88EE33326056}" type="presOf" srcId="{505BA816-1599-405E-97E9-66268B5D67D9}" destId="{F6FC9EB1-17C3-433D-8B8A-9B9E2CB2E2B6}" srcOrd="0" destOrd="0" presId="urn:microsoft.com/office/officeart/2005/8/layout/orgChart1"/>
    <dgm:cxn modelId="{D6273E83-73DF-4819-B421-E0CD5DAE44A1}" type="presOf" srcId="{64B7FBCB-1970-40A0-BB9F-E222E76FFAD1}" destId="{B02A7B5E-175A-44DA-AF8A-8E0161E085F3}" srcOrd="1" destOrd="0" presId="urn:microsoft.com/office/officeart/2005/8/layout/orgChart1"/>
    <dgm:cxn modelId="{659E9C7C-FE0C-4BC1-AE79-B9CE162593C5}" type="presParOf" srcId="{96F45528-0EF0-487A-88C2-3397E36BC458}" destId="{F90B7CDA-9C11-4901-B20D-D5BEB1F58A3D}" srcOrd="0" destOrd="0" presId="urn:microsoft.com/office/officeart/2005/8/layout/orgChart1"/>
    <dgm:cxn modelId="{362E5A4E-B8AD-40D4-9154-C85E0AC8B825}" type="presParOf" srcId="{F90B7CDA-9C11-4901-B20D-D5BEB1F58A3D}" destId="{1F3410EC-BB16-4E75-A96F-157A61E844B8}" srcOrd="0" destOrd="0" presId="urn:microsoft.com/office/officeart/2005/8/layout/orgChart1"/>
    <dgm:cxn modelId="{D1DF8A7D-D524-4BFB-BC62-7DDF5CC77D78}" type="presParOf" srcId="{1F3410EC-BB16-4E75-A96F-157A61E844B8}" destId="{FE3DE6D6-8E02-4203-8343-D280FB063C57}" srcOrd="0" destOrd="0" presId="urn:microsoft.com/office/officeart/2005/8/layout/orgChart1"/>
    <dgm:cxn modelId="{8EEEF939-EA8E-4468-996E-B3C7A172684E}" type="presParOf" srcId="{1F3410EC-BB16-4E75-A96F-157A61E844B8}" destId="{B02A7B5E-175A-44DA-AF8A-8E0161E085F3}" srcOrd="1" destOrd="0" presId="urn:microsoft.com/office/officeart/2005/8/layout/orgChart1"/>
    <dgm:cxn modelId="{1CEB9C8E-8E87-45B3-A110-853F3AD0F1AE}" type="presParOf" srcId="{F90B7CDA-9C11-4901-B20D-D5BEB1F58A3D}" destId="{A446D5EF-61C1-4F94-947B-2DADC7A27F20}" srcOrd="1" destOrd="0" presId="urn:microsoft.com/office/officeart/2005/8/layout/orgChart1"/>
    <dgm:cxn modelId="{22CF0541-D7C1-42BF-89EB-F8912C7BB7C9}" type="presParOf" srcId="{A446D5EF-61C1-4F94-947B-2DADC7A27F20}" destId="{4599F18A-11E7-4295-8AEC-883050D3D9C1}" srcOrd="0" destOrd="0" presId="urn:microsoft.com/office/officeart/2005/8/layout/orgChart1"/>
    <dgm:cxn modelId="{9BF0763E-BA46-4A45-804A-2F6B0F7CB7DB}" type="presParOf" srcId="{A446D5EF-61C1-4F94-947B-2DADC7A27F20}" destId="{87D55B00-5E2D-43B3-BD36-A34326918550}" srcOrd="1" destOrd="0" presId="urn:microsoft.com/office/officeart/2005/8/layout/orgChart1"/>
    <dgm:cxn modelId="{936FA11D-DD90-495D-8C87-404F700FF51E}" type="presParOf" srcId="{87D55B00-5E2D-43B3-BD36-A34326918550}" destId="{E1782653-5A79-4847-BD21-B576EB165076}" srcOrd="0" destOrd="0" presId="urn:microsoft.com/office/officeart/2005/8/layout/orgChart1"/>
    <dgm:cxn modelId="{16D7DB2F-4682-4B89-9C87-70345E274AA0}" type="presParOf" srcId="{E1782653-5A79-4847-BD21-B576EB165076}" destId="{5F2E6314-EF8C-46D7-8BEB-09E47FBB18AC}" srcOrd="0" destOrd="0" presId="urn:microsoft.com/office/officeart/2005/8/layout/orgChart1"/>
    <dgm:cxn modelId="{2EF961EE-5BB9-4410-B3CD-66049B88FCFF}" type="presParOf" srcId="{E1782653-5A79-4847-BD21-B576EB165076}" destId="{5938812C-0FDA-4A8D-B24B-82D5C6C9E673}" srcOrd="1" destOrd="0" presId="urn:microsoft.com/office/officeart/2005/8/layout/orgChart1"/>
    <dgm:cxn modelId="{B8C1460C-CB4F-43C9-BEBD-7D097AC63B0A}" type="presParOf" srcId="{87D55B00-5E2D-43B3-BD36-A34326918550}" destId="{433B943B-B39E-49A1-A2E3-E8E1E90B9394}" srcOrd="1" destOrd="0" presId="urn:microsoft.com/office/officeart/2005/8/layout/orgChart1"/>
    <dgm:cxn modelId="{0F216264-CF06-4823-8077-35CE412C4A8B}" type="presParOf" srcId="{87D55B00-5E2D-43B3-BD36-A34326918550}" destId="{FAED7DEA-8248-43F4-B50F-02E98CADEF46}" srcOrd="2" destOrd="0" presId="urn:microsoft.com/office/officeart/2005/8/layout/orgChart1"/>
    <dgm:cxn modelId="{8ED03A3D-3126-406C-ABB2-9EDA9598DEEA}" type="presParOf" srcId="{A446D5EF-61C1-4F94-947B-2DADC7A27F20}" destId="{F6FC9EB1-17C3-433D-8B8A-9B9E2CB2E2B6}" srcOrd="2" destOrd="0" presId="urn:microsoft.com/office/officeart/2005/8/layout/orgChart1"/>
    <dgm:cxn modelId="{802B9394-9F50-41D4-A7E1-D472179009D6}" type="presParOf" srcId="{A446D5EF-61C1-4F94-947B-2DADC7A27F20}" destId="{F017B9EC-A09E-426D-B0DE-3C186939B588}" srcOrd="3" destOrd="0" presId="urn:microsoft.com/office/officeart/2005/8/layout/orgChart1"/>
    <dgm:cxn modelId="{EADB6FFC-46EA-45E5-9905-6CCFB8DAAADD}" type="presParOf" srcId="{F017B9EC-A09E-426D-B0DE-3C186939B588}" destId="{2F2638EF-EF92-4BFC-A9F8-4B0A2EDA19C2}" srcOrd="0" destOrd="0" presId="urn:microsoft.com/office/officeart/2005/8/layout/orgChart1"/>
    <dgm:cxn modelId="{B55FA9CE-D88A-4293-973C-8C45F21188E5}" type="presParOf" srcId="{2F2638EF-EF92-4BFC-A9F8-4B0A2EDA19C2}" destId="{579EBAEF-2C22-4A2A-8224-EAEBB89E6971}" srcOrd="0" destOrd="0" presId="urn:microsoft.com/office/officeart/2005/8/layout/orgChart1"/>
    <dgm:cxn modelId="{E3D696DF-9C27-473E-8BF3-CA5970C4FA23}" type="presParOf" srcId="{2F2638EF-EF92-4BFC-A9F8-4B0A2EDA19C2}" destId="{C41E4E73-11A4-4EA7-8D2C-CB0991AD1B20}" srcOrd="1" destOrd="0" presId="urn:microsoft.com/office/officeart/2005/8/layout/orgChart1"/>
    <dgm:cxn modelId="{07D7B8B3-9FD1-48C6-94CA-E767C472BBFE}" type="presParOf" srcId="{F017B9EC-A09E-426D-B0DE-3C186939B588}" destId="{0F724B0C-A628-4D64-A123-AEF2D29778D7}" srcOrd="1" destOrd="0" presId="urn:microsoft.com/office/officeart/2005/8/layout/orgChart1"/>
    <dgm:cxn modelId="{E855FA56-A499-49BE-BED7-1DBDF5869EEE}" type="presParOf" srcId="{F017B9EC-A09E-426D-B0DE-3C186939B588}" destId="{44E4AA41-91BE-4481-928E-B06BCA2A22F6}" srcOrd="2" destOrd="0" presId="urn:microsoft.com/office/officeart/2005/8/layout/orgChart1"/>
    <dgm:cxn modelId="{B3DE5A61-59D7-4ADA-82A1-DBDC74AB25E6}" type="presParOf" srcId="{F90B7CDA-9C11-4901-B20D-D5BEB1F58A3D}" destId="{B4505AF7-FCCB-435B-A004-ABB9AF3C1CE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7119B-7CEC-4DE2-B821-90334903ED58}">
      <dsp:nvSpPr>
        <dsp:cNvPr id="0" name=""/>
        <dsp:cNvSpPr/>
      </dsp:nvSpPr>
      <dsp:spPr>
        <a:xfrm>
          <a:off x="3184131" y="2412206"/>
          <a:ext cx="527324" cy="2009622"/>
        </a:xfrm>
        <a:custGeom>
          <a:avLst/>
          <a:gdLst/>
          <a:ahLst/>
          <a:cxnLst/>
          <a:rect l="0" t="0" r="0" b="0"/>
          <a:pathLst>
            <a:path>
              <a:moveTo>
                <a:pt x="0" y="0"/>
              </a:moveTo>
              <a:lnTo>
                <a:pt x="263662" y="0"/>
              </a:lnTo>
              <a:lnTo>
                <a:pt x="263662" y="2009622"/>
              </a:lnTo>
              <a:lnTo>
                <a:pt x="527324" y="20096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3395852" y="3365075"/>
        <a:ext cx="103882" cy="103882"/>
      </dsp:txXfrm>
    </dsp:sp>
    <dsp:sp modelId="{4604F7BF-B659-4DEE-9B57-92D204AD6A49}">
      <dsp:nvSpPr>
        <dsp:cNvPr id="0" name=""/>
        <dsp:cNvSpPr/>
      </dsp:nvSpPr>
      <dsp:spPr>
        <a:xfrm>
          <a:off x="3184131" y="2412206"/>
          <a:ext cx="527324" cy="1004811"/>
        </a:xfrm>
        <a:custGeom>
          <a:avLst/>
          <a:gdLst/>
          <a:ahLst/>
          <a:cxnLst/>
          <a:rect l="0" t="0" r="0" b="0"/>
          <a:pathLst>
            <a:path>
              <a:moveTo>
                <a:pt x="0" y="0"/>
              </a:moveTo>
              <a:lnTo>
                <a:pt x="263662" y="0"/>
              </a:lnTo>
              <a:lnTo>
                <a:pt x="263662" y="1004811"/>
              </a:lnTo>
              <a:lnTo>
                <a:pt x="527324" y="10048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419424" y="2886242"/>
        <a:ext cx="56738" cy="56738"/>
      </dsp:txXfrm>
    </dsp:sp>
    <dsp:sp modelId="{4CA7716F-DB75-4F1B-ABCF-2FDEBA957DB6}">
      <dsp:nvSpPr>
        <dsp:cNvPr id="0" name=""/>
        <dsp:cNvSpPr/>
      </dsp:nvSpPr>
      <dsp:spPr>
        <a:xfrm>
          <a:off x="3184131" y="2366486"/>
          <a:ext cx="527324" cy="91440"/>
        </a:xfrm>
        <a:custGeom>
          <a:avLst/>
          <a:gdLst/>
          <a:ahLst/>
          <a:cxnLst/>
          <a:rect l="0" t="0" r="0" b="0"/>
          <a:pathLst>
            <a:path>
              <a:moveTo>
                <a:pt x="0" y="45720"/>
              </a:moveTo>
              <a:lnTo>
                <a:pt x="527324"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434611" y="2399022"/>
        <a:ext cx="26366" cy="26366"/>
      </dsp:txXfrm>
    </dsp:sp>
    <dsp:sp modelId="{7D981F9F-4410-4614-A5B6-B196EADA8D57}">
      <dsp:nvSpPr>
        <dsp:cNvPr id="0" name=""/>
        <dsp:cNvSpPr/>
      </dsp:nvSpPr>
      <dsp:spPr>
        <a:xfrm>
          <a:off x="3184131" y="1407394"/>
          <a:ext cx="527324" cy="1004811"/>
        </a:xfrm>
        <a:custGeom>
          <a:avLst/>
          <a:gdLst/>
          <a:ahLst/>
          <a:cxnLst/>
          <a:rect l="0" t="0" r="0" b="0"/>
          <a:pathLst>
            <a:path>
              <a:moveTo>
                <a:pt x="0" y="1004811"/>
              </a:moveTo>
              <a:lnTo>
                <a:pt x="263662" y="1004811"/>
              </a:lnTo>
              <a:lnTo>
                <a:pt x="263662" y="0"/>
              </a:lnTo>
              <a:lnTo>
                <a:pt x="52732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419424" y="1881431"/>
        <a:ext cx="56738" cy="56738"/>
      </dsp:txXfrm>
    </dsp:sp>
    <dsp:sp modelId="{F84ACBFD-B06E-4F7C-849D-A9D2F1278589}">
      <dsp:nvSpPr>
        <dsp:cNvPr id="0" name=""/>
        <dsp:cNvSpPr/>
      </dsp:nvSpPr>
      <dsp:spPr>
        <a:xfrm>
          <a:off x="3184131" y="402583"/>
          <a:ext cx="527324" cy="2009622"/>
        </a:xfrm>
        <a:custGeom>
          <a:avLst/>
          <a:gdLst/>
          <a:ahLst/>
          <a:cxnLst/>
          <a:rect l="0" t="0" r="0" b="0"/>
          <a:pathLst>
            <a:path>
              <a:moveTo>
                <a:pt x="0" y="2009622"/>
              </a:moveTo>
              <a:lnTo>
                <a:pt x="263662" y="2009622"/>
              </a:lnTo>
              <a:lnTo>
                <a:pt x="263662" y="0"/>
              </a:lnTo>
              <a:lnTo>
                <a:pt x="52732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3395852" y="1355453"/>
        <a:ext cx="103882" cy="103882"/>
      </dsp:txXfrm>
    </dsp:sp>
    <dsp:sp modelId="{D1F35E6F-802E-4373-951D-8F9E0E332CB2}">
      <dsp:nvSpPr>
        <dsp:cNvPr id="0" name=""/>
        <dsp:cNvSpPr/>
      </dsp:nvSpPr>
      <dsp:spPr>
        <a:xfrm rot="16200000">
          <a:off x="666815" y="2010281"/>
          <a:ext cx="4230783" cy="8038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n-US" sz="5200" kern="1200" dirty="0" smtClean="0">
              <a:latin typeface="HSE Sans" panose="02000000000000000000"/>
            </a:rPr>
            <a:t>FLAIC</a:t>
          </a:r>
          <a:endParaRPr lang="ru-RU" sz="5200" kern="1200" dirty="0"/>
        </a:p>
      </dsp:txBody>
      <dsp:txXfrm>
        <a:off x="666815" y="2010281"/>
        <a:ext cx="4230783" cy="803848"/>
      </dsp:txXfrm>
    </dsp:sp>
    <dsp:sp modelId="{B1192316-4761-4711-AD00-053D9F83B7E7}">
      <dsp:nvSpPr>
        <dsp:cNvPr id="0" name=""/>
        <dsp:cNvSpPr/>
      </dsp:nvSpPr>
      <dsp:spPr>
        <a:xfrm>
          <a:off x="3711456" y="659"/>
          <a:ext cx="2636624" cy="8038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latin typeface="HSE Sans" panose="02000000000000000000"/>
            </a:rPr>
            <a:t>Key seminars</a:t>
          </a:r>
          <a:endParaRPr lang="ru-RU" sz="2800" kern="1200" dirty="0"/>
        </a:p>
      </dsp:txBody>
      <dsp:txXfrm>
        <a:off x="3711456" y="659"/>
        <a:ext cx="2636624" cy="803848"/>
      </dsp:txXfrm>
    </dsp:sp>
    <dsp:sp modelId="{EF365A56-BCB5-4DFE-802C-541E107D40C0}">
      <dsp:nvSpPr>
        <dsp:cNvPr id="0" name=""/>
        <dsp:cNvSpPr/>
      </dsp:nvSpPr>
      <dsp:spPr>
        <a:xfrm>
          <a:off x="3711456" y="1005470"/>
          <a:ext cx="2636624" cy="8038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latin typeface="HSE Sans" panose="02000000000000000000"/>
            </a:rPr>
            <a:t>Major</a:t>
          </a:r>
          <a:endParaRPr lang="ru-RU" sz="2800" kern="1200" dirty="0"/>
        </a:p>
      </dsp:txBody>
      <dsp:txXfrm>
        <a:off x="3711456" y="1005470"/>
        <a:ext cx="2636624" cy="803848"/>
      </dsp:txXfrm>
    </dsp:sp>
    <dsp:sp modelId="{6CA360AD-43D3-40A9-A718-9D747F7AFE4C}">
      <dsp:nvSpPr>
        <dsp:cNvPr id="0" name=""/>
        <dsp:cNvSpPr/>
      </dsp:nvSpPr>
      <dsp:spPr>
        <a:xfrm>
          <a:off x="3711456" y="2010281"/>
          <a:ext cx="2636624" cy="8038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HSE Sans" panose="02000000000000000000"/>
            </a:rPr>
            <a:t>Mago</a:t>
          </a:r>
          <a:r>
            <a:rPr lang="en-US" sz="2800" kern="1200" dirty="0" smtClean="0">
              <a:latin typeface="HSE Sans" panose="02000000000000000000"/>
            </a:rPr>
            <a:t>-Lego</a:t>
          </a:r>
          <a:endParaRPr lang="ru-RU" sz="2800" kern="1200" dirty="0"/>
        </a:p>
      </dsp:txBody>
      <dsp:txXfrm>
        <a:off x="3711456" y="2010281"/>
        <a:ext cx="2636624" cy="803848"/>
      </dsp:txXfrm>
    </dsp:sp>
    <dsp:sp modelId="{E06130AF-0DE3-487F-9EA6-F03836654E30}">
      <dsp:nvSpPr>
        <dsp:cNvPr id="0" name=""/>
        <dsp:cNvSpPr/>
      </dsp:nvSpPr>
      <dsp:spPr>
        <a:xfrm>
          <a:off x="3711456" y="3015092"/>
          <a:ext cx="2636624" cy="8038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latin typeface="HSE Sans" panose="02000000000000000000"/>
            </a:rPr>
            <a:t>Internship</a:t>
          </a:r>
          <a:endParaRPr lang="ru-RU" sz="2800" kern="1200" dirty="0"/>
        </a:p>
      </dsp:txBody>
      <dsp:txXfrm>
        <a:off x="3711456" y="3015092"/>
        <a:ext cx="2636624" cy="803848"/>
      </dsp:txXfrm>
    </dsp:sp>
    <dsp:sp modelId="{946E8410-4FC4-4E60-892F-F442B91694BD}">
      <dsp:nvSpPr>
        <dsp:cNvPr id="0" name=""/>
        <dsp:cNvSpPr/>
      </dsp:nvSpPr>
      <dsp:spPr>
        <a:xfrm>
          <a:off x="3711456" y="4019903"/>
          <a:ext cx="2636624" cy="8038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latin typeface="HSE Sans" panose="02000000000000000000"/>
            </a:rPr>
            <a:t>Final State Certification</a:t>
          </a:r>
          <a:endParaRPr lang="ru-RU" sz="2800" kern="1200" dirty="0"/>
        </a:p>
      </dsp:txBody>
      <dsp:txXfrm>
        <a:off x="3711456" y="4019903"/>
        <a:ext cx="2636624" cy="803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C9EB1-17C3-433D-8B8A-9B9E2CB2E2B6}">
      <dsp:nvSpPr>
        <dsp:cNvPr id="0" name=""/>
        <dsp:cNvSpPr/>
      </dsp:nvSpPr>
      <dsp:spPr>
        <a:xfrm>
          <a:off x="4064000" y="1958486"/>
          <a:ext cx="2224013" cy="771971"/>
        </a:xfrm>
        <a:custGeom>
          <a:avLst/>
          <a:gdLst/>
          <a:ahLst/>
          <a:cxnLst/>
          <a:rect l="0" t="0" r="0" b="0"/>
          <a:pathLst>
            <a:path>
              <a:moveTo>
                <a:pt x="0" y="0"/>
              </a:moveTo>
              <a:lnTo>
                <a:pt x="0" y="385985"/>
              </a:lnTo>
              <a:lnTo>
                <a:pt x="2224013" y="385985"/>
              </a:lnTo>
              <a:lnTo>
                <a:pt x="2224013" y="7719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99F18A-11E7-4295-8AEC-883050D3D9C1}">
      <dsp:nvSpPr>
        <dsp:cNvPr id="0" name=""/>
        <dsp:cNvSpPr/>
      </dsp:nvSpPr>
      <dsp:spPr>
        <a:xfrm>
          <a:off x="1839986" y="1958486"/>
          <a:ext cx="2224013" cy="771971"/>
        </a:xfrm>
        <a:custGeom>
          <a:avLst/>
          <a:gdLst/>
          <a:ahLst/>
          <a:cxnLst/>
          <a:rect l="0" t="0" r="0" b="0"/>
          <a:pathLst>
            <a:path>
              <a:moveTo>
                <a:pt x="2224013" y="0"/>
              </a:moveTo>
              <a:lnTo>
                <a:pt x="2224013" y="385985"/>
              </a:lnTo>
              <a:lnTo>
                <a:pt x="0" y="385985"/>
              </a:lnTo>
              <a:lnTo>
                <a:pt x="0" y="7719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3DE6D6-8E02-4203-8343-D280FB063C57}">
      <dsp:nvSpPr>
        <dsp:cNvPr id="0" name=""/>
        <dsp:cNvSpPr/>
      </dsp:nvSpPr>
      <dsp:spPr>
        <a:xfrm>
          <a:off x="2225972" y="120459"/>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latin typeface="HSE Sans" panose="02000000000000000000"/>
            </a:rPr>
            <a:t>Key seminars</a:t>
          </a:r>
          <a:endParaRPr lang="ru-RU" sz="4400" kern="1200" dirty="0"/>
        </a:p>
      </dsp:txBody>
      <dsp:txXfrm>
        <a:off x="2225972" y="120459"/>
        <a:ext cx="3676054" cy="1838027"/>
      </dsp:txXfrm>
    </dsp:sp>
    <dsp:sp modelId="{5F2E6314-EF8C-46D7-8BEB-09E47FBB18AC}">
      <dsp:nvSpPr>
        <dsp:cNvPr id="0" name=""/>
        <dsp:cNvSpPr/>
      </dsp:nvSpPr>
      <dsp:spPr>
        <a:xfrm>
          <a:off x="1959" y="2730458"/>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latin typeface="HSE Sans" panose="02000000000000000000"/>
            </a:rPr>
            <a:t>Adviser’s seminar</a:t>
          </a:r>
          <a:endParaRPr lang="ru-RU" sz="4400" kern="1200" dirty="0"/>
        </a:p>
      </dsp:txBody>
      <dsp:txXfrm>
        <a:off x="1959" y="2730458"/>
        <a:ext cx="3676054" cy="1838027"/>
      </dsp:txXfrm>
    </dsp:sp>
    <dsp:sp modelId="{579EBAEF-2C22-4A2A-8224-EAEBB89E6971}">
      <dsp:nvSpPr>
        <dsp:cNvPr id="0" name=""/>
        <dsp:cNvSpPr/>
      </dsp:nvSpPr>
      <dsp:spPr>
        <a:xfrm>
          <a:off x="4449985" y="2730458"/>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latin typeface="HSE Sans" panose="02000000000000000000"/>
            </a:rPr>
            <a:t>Research and project Seminars</a:t>
          </a:r>
          <a:endParaRPr lang="ru-RU" sz="4400" kern="1200" dirty="0"/>
        </a:p>
      </dsp:txBody>
      <dsp:txXfrm>
        <a:off x="4449985" y="2730458"/>
        <a:ext cx="3676054" cy="1838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C9EB1-17C3-433D-8B8A-9B9E2CB2E2B6}">
      <dsp:nvSpPr>
        <dsp:cNvPr id="0" name=""/>
        <dsp:cNvSpPr/>
      </dsp:nvSpPr>
      <dsp:spPr>
        <a:xfrm>
          <a:off x="4064000" y="1958486"/>
          <a:ext cx="2224013" cy="771971"/>
        </a:xfrm>
        <a:custGeom>
          <a:avLst/>
          <a:gdLst/>
          <a:ahLst/>
          <a:cxnLst/>
          <a:rect l="0" t="0" r="0" b="0"/>
          <a:pathLst>
            <a:path>
              <a:moveTo>
                <a:pt x="0" y="0"/>
              </a:moveTo>
              <a:lnTo>
                <a:pt x="0" y="385985"/>
              </a:lnTo>
              <a:lnTo>
                <a:pt x="2224013" y="385985"/>
              </a:lnTo>
              <a:lnTo>
                <a:pt x="2224013" y="7719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99F18A-11E7-4295-8AEC-883050D3D9C1}">
      <dsp:nvSpPr>
        <dsp:cNvPr id="0" name=""/>
        <dsp:cNvSpPr/>
      </dsp:nvSpPr>
      <dsp:spPr>
        <a:xfrm>
          <a:off x="1839986" y="1958486"/>
          <a:ext cx="2224013" cy="771971"/>
        </a:xfrm>
        <a:custGeom>
          <a:avLst/>
          <a:gdLst/>
          <a:ahLst/>
          <a:cxnLst/>
          <a:rect l="0" t="0" r="0" b="0"/>
          <a:pathLst>
            <a:path>
              <a:moveTo>
                <a:pt x="2224013" y="0"/>
              </a:moveTo>
              <a:lnTo>
                <a:pt x="2224013" y="385985"/>
              </a:lnTo>
              <a:lnTo>
                <a:pt x="0" y="385985"/>
              </a:lnTo>
              <a:lnTo>
                <a:pt x="0" y="7719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3DE6D6-8E02-4203-8343-D280FB063C57}">
      <dsp:nvSpPr>
        <dsp:cNvPr id="0" name=""/>
        <dsp:cNvSpPr/>
      </dsp:nvSpPr>
      <dsp:spPr>
        <a:xfrm>
          <a:off x="2225972" y="120459"/>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latin typeface="HSE Sans" panose="02000000000000000000"/>
            </a:rPr>
            <a:t>Research and project seminars</a:t>
          </a:r>
          <a:endParaRPr lang="ru-RU" sz="3900" kern="1200" dirty="0"/>
        </a:p>
      </dsp:txBody>
      <dsp:txXfrm>
        <a:off x="2225972" y="120459"/>
        <a:ext cx="3676054" cy="1838027"/>
      </dsp:txXfrm>
    </dsp:sp>
    <dsp:sp modelId="{5F2E6314-EF8C-46D7-8BEB-09E47FBB18AC}">
      <dsp:nvSpPr>
        <dsp:cNvPr id="0" name=""/>
        <dsp:cNvSpPr/>
      </dsp:nvSpPr>
      <dsp:spPr>
        <a:xfrm>
          <a:off x="1959" y="2730458"/>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latin typeface="HSE Sans" panose="02000000000000000000"/>
            </a:rPr>
            <a:t>Year 1:</a:t>
          </a:r>
        </a:p>
        <a:p>
          <a:pPr lvl="0" algn="ctr" defTabSz="1733550">
            <a:lnSpc>
              <a:spcPct val="90000"/>
            </a:lnSpc>
            <a:spcBef>
              <a:spcPct val="0"/>
            </a:spcBef>
            <a:spcAft>
              <a:spcPct val="35000"/>
            </a:spcAft>
          </a:pPr>
          <a:r>
            <a:rPr lang="en-US" sz="3900" kern="1200" dirty="0" smtClean="0">
              <a:latin typeface="HSE Sans" panose="02000000000000000000"/>
            </a:rPr>
            <a:t>focus on linguistics</a:t>
          </a:r>
          <a:endParaRPr lang="ru-RU" sz="3900" kern="1200" dirty="0"/>
        </a:p>
      </dsp:txBody>
      <dsp:txXfrm>
        <a:off x="1959" y="2730458"/>
        <a:ext cx="3676054" cy="1838027"/>
      </dsp:txXfrm>
    </dsp:sp>
    <dsp:sp modelId="{579EBAEF-2C22-4A2A-8224-EAEBB89E6971}">
      <dsp:nvSpPr>
        <dsp:cNvPr id="0" name=""/>
        <dsp:cNvSpPr/>
      </dsp:nvSpPr>
      <dsp:spPr>
        <a:xfrm>
          <a:off x="4449985" y="2730458"/>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latin typeface="HSE Sans" panose="02000000000000000000"/>
            </a:rPr>
            <a:t>Year 2:</a:t>
          </a:r>
        </a:p>
        <a:p>
          <a:pPr lvl="0" algn="ctr" defTabSz="1733550">
            <a:lnSpc>
              <a:spcPct val="90000"/>
            </a:lnSpc>
            <a:spcBef>
              <a:spcPct val="0"/>
            </a:spcBef>
            <a:spcAft>
              <a:spcPct val="35000"/>
            </a:spcAft>
          </a:pPr>
          <a:r>
            <a:rPr lang="en-US" sz="3900" kern="1200" dirty="0" smtClean="0">
              <a:latin typeface="HSE Sans" panose="02000000000000000000"/>
            </a:rPr>
            <a:t>focus on specializations</a:t>
          </a:r>
          <a:endParaRPr lang="ru-RU" sz="3900" kern="1200" dirty="0"/>
        </a:p>
      </dsp:txBody>
      <dsp:txXfrm>
        <a:off x="4449985" y="2730458"/>
        <a:ext cx="3676054" cy="1838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543C2-C66F-4144-AFF8-C056BE71B784}">
      <dsp:nvSpPr>
        <dsp:cNvPr id="0" name=""/>
        <dsp:cNvSpPr/>
      </dsp:nvSpPr>
      <dsp:spPr>
        <a:xfrm>
          <a:off x="2540" y="333259"/>
          <a:ext cx="2476500"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HSE Sans" panose="02000000000000000000"/>
            </a:rPr>
            <a:t>Research</a:t>
          </a:r>
          <a:endParaRPr lang="ru-RU" sz="2000" kern="1200" dirty="0"/>
        </a:p>
      </dsp:txBody>
      <dsp:txXfrm>
        <a:off x="2540" y="333259"/>
        <a:ext cx="2476500" cy="576000"/>
      </dsp:txXfrm>
    </dsp:sp>
    <dsp:sp modelId="{371104C8-5D07-45CF-A0CA-12D2A471AF51}">
      <dsp:nvSpPr>
        <dsp:cNvPr id="0" name=""/>
        <dsp:cNvSpPr/>
      </dsp:nvSpPr>
      <dsp:spPr>
        <a:xfrm>
          <a:off x="2540" y="909259"/>
          <a:ext cx="2476500" cy="24704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HSE Sans" panose="02000000000000000000"/>
            </a:rPr>
            <a:t>at HSE University or outside</a:t>
          </a:r>
          <a:endParaRPr lang="ru-RU" sz="2000" kern="1200" dirty="0"/>
        </a:p>
        <a:p>
          <a:pPr marL="228600" lvl="1" indent="-228600" algn="l" defTabSz="889000">
            <a:lnSpc>
              <a:spcPct val="90000"/>
            </a:lnSpc>
            <a:spcBef>
              <a:spcPct val="0"/>
            </a:spcBef>
            <a:spcAft>
              <a:spcPct val="15000"/>
            </a:spcAft>
            <a:buChar char="••"/>
          </a:pPr>
          <a:r>
            <a:rPr lang="en-US" sz="2000" kern="1200" dirty="0" smtClean="0">
              <a:latin typeface="HSE Sans" panose="02000000000000000000"/>
            </a:rPr>
            <a:t>For specialization “</a:t>
          </a:r>
          <a:r>
            <a:rPr lang="en-US" sz="2000" kern="1200" dirty="0" smtClean="0">
              <a:latin typeface="HSE Sans" panose="02000000000000000000"/>
            </a:rPr>
            <a:t>Linguistic Research in a Modern Interdisciplinary Context</a:t>
          </a:r>
          <a:endParaRPr lang="ru-RU" sz="2000" kern="1200" dirty="0"/>
        </a:p>
      </dsp:txBody>
      <dsp:txXfrm>
        <a:off x="2540" y="909259"/>
        <a:ext cx="2476500" cy="2470499"/>
      </dsp:txXfrm>
    </dsp:sp>
    <dsp:sp modelId="{EAB2FA74-F04D-478E-907F-3D82669BF9B2}">
      <dsp:nvSpPr>
        <dsp:cNvPr id="0" name=""/>
        <dsp:cNvSpPr/>
      </dsp:nvSpPr>
      <dsp:spPr>
        <a:xfrm>
          <a:off x="2825750" y="333259"/>
          <a:ext cx="2476500"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HSE Sans" panose="02000000000000000000"/>
            </a:rPr>
            <a:t>Professional</a:t>
          </a:r>
          <a:endParaRPr lang="ru-RU" sz="2000" kern="1200" dirty="0"/>
        </a:p>
      </dsp:txBody>
      <dsp:txXfrm>
        <a:off x="2825750" y="333259"/>
        <a:ext cx="2476500" cy="576000"/>
      </dsp:txXfrm>
    </dsp:sp>
    <dsp:sp modelId="{7B932699-3550-4C3D-BB97-9FF66B19DDC3}">
      <dsp:nvSpPr>
        <dsp:cNvPr id="0" name=""/>
        <dsp:cNvSpPr/>
      </dsp:nvSpPr>
      <dsp:spPr>
        <a:xfrm>
          <a:off x="2825750" y="909259"/>
          <a:ext cx="2476500" cy="24704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HSE Sans" panose="02000000000000000000"/>
            </a:rPr>
            <a:t>at HSE University or outside</a:t>
          </a:r>
          <a:endParaRPr lang="ru-RU" sz="2000" kern="1200" dirty="0"/>
        </a:p>
        <a:p>
          <a:pPr marL="228600" lvl="1" indent="-228600" algn="l" defTabSz="889000">
            <a:lnSpc>
              <a:spcPct val="90000"/>
            </a:lnSpc>
            <a:spcBef>
              <a:spcPct val="0"/>
            </a:spcBef>
            <a:spcAft>
              <a:spcPct val="15000"/>
            </a:spcAft>
            <a:buChar char="••"/>
          </a:pPr>
          <a:r>
            <a:rPr lang="en-US" sz="2000" kern="1200" dirty="0" smtClean="0">
              <a:latin typeface="HSE Sans" panose="02000000000000000000"/>
            </a:rPr>
            <a:t>For all other specializations</a:t>
          </a:r>
          <a:endParaRPr lang="ru-RU" sz="2000" kern="1200" dirty="0"/>
        </a:p>
      </dsp:txBody>
      <dsp:txXfrm>
        <a:off x="2825750" y="909259"/>
        <a:ext cx="2476500" cy="2470499"/>
      </dsp:txXfrm>
    </dsp:sp>
    <dsp:sp modelId="{B7F10A2F-974D-43B2-9651-96CA73DC1383}">
      <dsp:nvSpPr>
        <dsp:cNvPr id="0" name=""/>
        <dsp:cNvSpPr/>
      </dsp:nvSpPr>
      <dsp:spPr>
        <a:xfrm>
          <a:off x="5648960" y="333259"/>
          <a:ext cx="2476500"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HSE Sans" panose="02000000000000000000"/>
            </a:rPr>
            <a:t>Project</a:t>
          </a:r>
          <a:endParaRPr lang="ru-RU" sz="2000" kern="1200" dirty="0"/>
        </a:p>
      </dsp:txBody>
      <dsp:txXfrm>
        <a:off x="5648960" y="333259"/>
        <a:ext cx="2476500" cy="576000"/>
      </dsp:txXfrm>
    </dsp:sp>
    <dsp:sp modelId="{887EBD2D-E198-486E-9704-9878183A43B7}">
      <dsp:nvSpPr>
        <dsp:cNvPr id="0" name=""/>
        <dsp:cNvSpPr/>
      </dsp:nvSpPr>
      <dsp:spPr>
        <a:xfrm>
          <a:off x="5648960" y="909259"/>
          <a:ext cx="2476500" cy="24704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HSE Sans" panose="02000000000000000000"/>
            </a:rPr>
            <a:t>Project Fair</a:t>
          </a:r>
          <a:endParaRPr lang="ru-RU" sz="2000" kern="1200" dirty="0"/>
        </a:p>
        <a:p>
          <a:pPr marL="228600" lvl="1" indent="-228600" algn="l" defTabSz="889000">
            <a:lnSpc>
              <a:spcPct val="90000"/>
            </a:lnSpc>
            <a:spcBef>
              <a:spcPct val="0"/>
            </a:spcBef>
            <a:spcAft>
              <a:spcPct val="15000"/>
            </a:spcAft>
            <a:buChar char="••"/>
          </a:pPr>
          <a:r>
            <a:rPr lang="en-US" sz="2000" kern="1200" dirty="0" smtClean="0">
              <a:latin typeface="HSE Sans" panose="02000000000000000000"/>
            </a:rPr>
            <a:t>Whatever you like</a:t>
          </a:r>
          <a:endParaRPr lang="ru-RU" sz="2000" kern="1200" dirty="0"/>
        </a:p>
      </dsp:txBody>
      <dsp:txXfrm>
        <a:off x="5648960" y="909259"/>
        <a:ext cx="2476500" cy="24704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C9EB1-17C3-433D-8B8A-9B9E2CB2E2B6}">
      <dsp:nvSpPr>
        <dsp:cNvPr id="0" name=""/>
        <dsp:cNvSpPr/>
      </dsp:nvSpPr>
      <dsp:spPr>
        <a:xfrm>
          <a:off x="4064000" y="1958486"/>
          <a:ext cx="2224013" cy="771971"/>
        </a:xfrm>
        <a:custGeom>
          <a:avLst/>
          <a:gdLst/>
          <a:ahLst/>
          <a:cxnLst/>
          <a:rect l="0" t="0" r="0" b="0"/>
          <a:pathLst>
            <a:path>
              <a:moveTo>
                <a:pt x="0" y="0"/>
              </a:moveTo>
              <a:lnTo>
                <a:pt x="0" y="385985"/>
              </a:lnTo>
              <a:lnTo>
                <a:pt x="2224013" y="385985"/>
              </a:lnTo>
              <a:lnTo>
                <a:pt x="2224013" y="7719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99F18A-11E7-4295-8AEC-883050D3D9C1}">
      <dsp:nvSpPr>
        <dsp:cNvPr id="0" name=""/>
        <dsp:cNvSpPr/>
      </dsp:nvSpPr>
      <dsp:spPr>
        <a:xfrm>
          <a:off x="1839986" y="1958486"/>
          <a:ext cx="2224013" cy="771971"/>
        </a:xfrm>
        <a:custGeom>
          <a:avLst/>
          <a:gdLst/>
          <a:ahLst/>
          <a:cxnLst/>
          <a:rect l="0" t="0" r="0" b="0"/>
          <a:pathLst>
            <a:path>
              <a:moveTo>
                <a:pt x="2224013" y="0"/>
              </a:moveTo>
              <a:lnTo>
                <a:pt x="2224013" y="385985"/>
              </a:lnTo>
              <a:lnTo>
                <a:pt x="0" y="385985"/>
              </a:lnTo>
              <a:lnTo>
                <a:pt x="0" y="7719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3DE6D6-8E02-4203-8343-D280FB063C57}">
      <dsp:nvSpPr>
        <dsp:cNvPr id="0" name=""/>
        <dsp:cNvSpPr/>
      </dsp:nvSpPr>
      <dsp:spPr>
        <a:xfrm>
          <a:off x="2225972" y="120459"/>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latin typeface="HSE Sans" panose="02000000000000000000"/>
            </a:rPr>
            <a:t>Major</a:t>
          </a:r>
          <a:endParaRPr lang="ru-RU" sz="4400" kern="1200" dirty="0"/>
        </a:p>
      </dsp:txBody>
      <dsp:txXfrm>
        <a:off x="2225972" y="120459"/>
        <a:ext cx="3676054" cy="1838027"/>
      </dsp:txXfrm>
    </dsp:sp>
    <dsp:sp modelId="{5F2E6314-EF8C-46D7-8BEB-09E47FBB18AC}">
      <dsp:nvSpPr>
        <dsp:cNvPr id="0" name=""/>
        <dsp:cNvSpPr/>
      </dsp:nvSpPr>
      <dsp:spPr>
        <a:xfrm>
          <a:off x="1959" y="2730458"/>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latin typeface="HSE Sans" panose="02000000000000000000"/>
            </a:rPr>
            <a:t>For all</a:t>
          </a:r>
          <a:endParaRPr lang="ru-RU" sz="4400" kern="1200" dirty="0"/>
        </a:p>
      </dsp:txBody>
      <dsp:txXfrm>
        <a:off x="1959" y="2730458"/>
        <a:ext cx="3676054" cy="1838027"/>
      </dsp:txXfrm>
    </dsp:sp>
    <dsp:sp modelId="{579EBAEF-2C22-4A2A-8224-EAEBB89E6971}">
      <dsp:nvSpPr>
        <dsp:cNvPr id="0" name=""/>
        <dsp:cNvSpPr/>
      </dsp:nvSpPr>
      <dsp:spPr>
        <a:xfrm>
          <a:off x="4449985" y="2730458"/>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latin typeface="HSE Sans" panose="02000000000000000000"/>
            </a:rPr>
            <a:t>For specializations</a:t>
          </a:r>
          <a:endParaRPr lang="ru-RU" sz="4400" kern="1200" dirty="0"/>
        </a:p>
      </dsp:txBody>
      <dsp:txXfrm>
        <a:off x="4449985" y="2730458"/>
        <a:ext cx="3676054" cy="183802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02/19/2022</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a16="http://schemas.microsoft.com/office/drawing/2014/main" id="{BA292C80-0DA8-194A-9A66-279048FA2A54}"/>
              </a:ext>
            </a:extLst>
          </p:cNvPr>
          <p:cNvPicPr>
            <a:picLocks noChangeAspect="1"/>
          </p:cNvPicPr>
          <p:nvPr userDrawn="1"/>
        </p:nvPicPr>
        <p:blipFill>
          <a:blip r:embed="rId3"/>
          <a:stretch>
            <a:fill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r>
              <a:rPr lang="ru-RU" sz="1200" dirty="0">
                <a:latin typeface="HSE Sans" panose="02000000000000000000" pitchFamily="2" charset="0"/>
              </a:rPr>
              <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1" name="Текст 37">
            <a:extLst>
              <a:ext uri="{FF2B5EF4-FFF2-40B4-BE49-F238E27FC236}">
                <a16:creationId xmlns:a16="http://schemas.microsoft.com/office/drawing/2014/main"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en-RU"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ma.hse.ru/mirror/pubs/share/544276272.pdf" TargetMode="External"/><Relationship Id="rId7" Type="http://schemas.openxmlformats.org/officeDocument/2006/relationships/hyperlink" Target="https://yandex.ru/profi/index" TargetMode="External"/><Relationship Id="rId2" Type="http://schemas.openxmlformats.org/officeDocument/2006/relationships/image" Target="../media/image7.gif"/><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olymp.hse.ru/ma/"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ma.hse.ru/"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vk.com/hse_ma_lc" TargetMode="External"/><Relationship Id="rId3" Type="http://schemas.openxmlformats.org/officeDocument/2006/relationships/hyperlink" Target="mailto:abakulev@hse.ru" TargetMode="External"/><Relationship Id="rId7" Type="http://schemas.openxmlformats.org/officeDocument/2006/relationships/hyperlink" Target="https://vk.com/langhse" TargetMode="External"/><Relationship Id="rId2" Type="http://schemas.openxmlformats.org/officeDocument/2006/relationships/hyperlink" Target="https://www.hse.ru/ma/lc/" TargetMode="Externa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hyperlink" Target="mailto:izhunich@hse.ru" TargetMode="External"/><Relationship Id="rId9" Type="http://schemas.openxmlformats.org/officeDocument/2006/relationships/hyperlink" Target="https://www.facebook.com/hse.ma.l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se.ru/ma/lc"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lap.hse.ru/news/227172470.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757A51-BBC2-9047-B199-AE90EB17B4D4}"/>
              </a:ext>
            </a:extLst>
          </p:cNvPr>
          <p:cNvSpPr>
            <a:spLocks noGrp="1"/>
          </p:cNvSpPr>
          <p:nvPr>
            <p:ph type="title"/>
          </p:nvPr>
        </p:nvSpPr>
        <p:spPr/>
        <p:txBody>
          <a:bodyPr/>
          <a:lstStyle/>
          <a:p>
            <a:r>
              <a:rPr lang="en-US" dirty="0" smtClean="0"/>
              <a:t>Master’s Program “Foreign Languages and Intercultural Communication”</a:t>
            </a:r>
            <a:endParaRPr lang="ru-RU" dirty="0"/>
          </a:p>
        </p:txBody>
      </p:sp>
      <p:sp>
        <p:nvSpPr>
          <p:cNvPr id="3" name="Текст 2">
            <a:extLst>
              <a:ext uri="{FF2B5EF4-FFF2-40B4-BE49-F238E27FC236}">
                <a16:creationId xmlns:a16="http://schemas.microsoft.com/office/drawing/2014/main" id="{268EB560-A246-394A-858C-3B1CFBF03B46}"/>
              </a:ext>
            </a:extLst>
          </p:cNvPr>
          <p:cNvSpPr>
            <a:spLocks noGrp="1"/>
          </p:cNvSpPr>
          <p:nvPr>
            <p:ph type="body" sz="quarter" idx="10"/>
          </p:nvPr>
        </p:nvSpPr>
        <p:spPr/>
        <p:txBody>
          <a:bodyPr/>
          <a:lstStyle/>
          <a:p>
            <a:r>
              <a:rPr lang="en-US" dirty="0" smtClean="0"/>
              <a:t>School of Foreign Languages</a:t>
            </a:r>
            <a:endParaRPr lang="ru-RU" dirty="0"/>
          </a:p>
        </p:txBody>
      </p:sp>
      <p:sp>
        <p:nvSpPr>
          <p:cNvPr id="5" name="Текст 4">
            <a:extLst>
              <a:ext uri="{FF2B5EF4-FFF2-40B4-BE49-F238E27FC236}">
                <a16:creationId xmlns:a16="http://schemas.microsoft.com/office/drawing/2014/main" id="{CC6432FC-CD29-4D47-A915-D2737E0BEA33}"/>
              </a:ext>
            </a:extLst>
          </p:cNvPr>
          <p:cNvSpPr>
            <a:spLocks noGrp="1"/>
          </p:cNvSpPr>
          <p:nvPr>
            <p:ph type="body" idx="12"/>
          </p:nvPr>
        </p:nvSpPr>
        <p:spPr/>
        <p:txBody>
          <a:bodyPr/>
          <a:lstStyle/>
          <a:p>
            <a:r>
              <a:rPr lang="en-US" dirty="0" smtClean="0"/>
              <a:t>Moscow 2022</a:t>
            </a:r>
            <a:endParaRPr lang="ru-RU" dirty="0"/>
          </a:p>
        </p:txBody>
      </p:sp>
    </p:spTree>
    <p:extLst>
      <p:ext uri="{BB962C8B-B14F-4D97-AF65-F5344CB8AC3E}">
        <p14:creationId xmlns:p14="http://schemas.microsoft.com/office/powerpoint/2010/main" val="1452210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12BD20DF-BD74-4B4E-BFCB-0201711B214C}"/>
              </a:ext>
            </a:extLst>
          </p:cNvPr>
          <p:cNvSpPr>
            <a:spLocks noGrp="1"/>
          </p:cNvSpPr>
          <p:nvPr>
            <p:ph type="body" sz="quarter" idx="13"/>
          </p:nvPr>
        </p:nvSpPr>
        <p:spPr/>
        <p:txBody>
          <a:bodyPr/>
          <a:lstStyle/>
          <a:p>
            <a:r>
              <a:rPr lang="en-US" dirty="0" smtClean="0"/>
              <a:t>School of Foreign Languages</a:t>
            </a:r>
            <a:endParaRPr lang="ru-RU" dirty="0"/>
          </a:p>
        </p:txBody>
      </p:sp>
      <p:sp>
        <p:nvSpPr>
          <p:cNvPr id="18" name="Текст 17">
            <a:extLst>
              <a:ext uri="{FF2B5EF4-FFF2-40B4-BE49-F238E27FC236}">
                <a16:creationId xmlns:a16="http://schemas.microsoft.com/office/drawing/2014/main" id="{AB20B420-8F92-714B-B774-4CCFF071FC96}"/>
              </a:ext>
            </a:extLst>
          </p:cNvPr>
          <p:cNvSpPr>
            <a:spLocks noGrp="1"/>
          </p:cNvSpPr>
          <p:nvPr>
            <p:ph type="body" sz="quarter" idx="14"/>
          </p:nvPr>
        </p:nvSpPr>
        <p:spPr/>
        <p:txBody>
          <a:bodyPr/>
          <a:lstStyle/>
          <a:p>
            <a:r>
              <a:rPr lang="en-US" dirty="0" smtClean="0"/>
              <a:t>Master’s Program “Foreign Languages and Intercultural Communication”</a:t>
            </a:r>
            <a:endParaRPr lang="ru-RU" dirty="0"/>
          </a:p>
        </p:txBody>
      </p:sp>
      <p:graphicFrame>
        <p:nvGraphicFramePr>
          <p:cNvPr id="4" name="Схема 3"/>
          <p:cNvGraphicFramePr/>
          <p:nvPr>
            <p:extLst>
              <p:ext uri="{D42A27DB-BD31-4B8C-83A1-F6EECF244321}">
                <p14:modId xmlns:p14="http://schemas.microsoft.com/office/powerpoint/2010/main" val="2139302651"/>
              </p:ext>
            </p:extLst>
          </p:nvPr>
        </p:nvGraphicFramePr>
        <p:xfrm>
          <a:off x="2032000" y="1449387"/>
          <a:ext cx="8128000" cy="4688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82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366611" cy="777025"/>
          </a:xfrm>
        </p:spPr>
        <p:txBody>
          <a:bodyPr>
            <a:normAutofit/>
          </a:bodyPr>
          <a:lstStyle/>
          <a:p>
            <a:r>
              <a:rPr lang="en-US" sz="4000" dirty="0" smtClean="0"/>
              <a:t>Major for all: core requirements</a:t>
            </a:r>
            <a:endParaRPr lang="ru-RU" sz="4000"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7" y="2379663"/>
            <a:ext cx="11055241" cy="3799464"/>
          </a:xfrm>
        </p:spPr>
        <p:txBody>
          <a:bodyPr>
            <a:normAutofit fontScale="92500" lnSpcReduction="10000"/>
          </a:bodyPr>
          <a:lstStyle/>
          <a:p>
            <a:pPr marL="285750" indent="-285750">
              <a:buFont typeface="Arial" panose="020B0604020202020204" pitchFamily="34" charset="0"/>
              <a:buChar char="•"/>
            </a:pPr>
            <a:r>
              <a:rPr lang="en-US" sz="2800" dirty="0"/>
              <a:t>English for the Current Social </a:t>
            </a:r>
            <a:r>
              <a:rPr lang="en-US" sz="2800" dirty="0" smtClean="0"/>
              <a:t>Agenda</a:t>
            </a:r>
          </a:p>
          <a:p>
            <a:pPr marL="285750" indent="-285750">
              <a:buFont typeface="Arial" panose="020B0604020202020204" pitchFamily="34" charset="0"/>
              <a:buChar char="•"/>
            </a:pPr>
            <a:r>
              <a:rPr lang="en-US" sz="2800" dirty="0"/>
              <a:t>General Linguistics and History of Linguistic </a:t>
            </a:r>
            <a:r>
              <a:rPr lang="en-US" sz="2800" dirty="0" smtClean="0"/>
              <a:t>Studies</a:t>
            </a:r>
          </a:p>
          <a:p>
            <a:pPr marL="285750" indent="-285750">
              <a:buFont typeface="Arial" panose="020B0604020202020204" pitchFamily="34" charset="0"/>
              <a:buChar char="•"/>
            </a:pPr>
            <a:r>
              <a:rPr lang="en-US" sz="2800" dirty="0"/>
              <a:t>Text: Creating, Interpreting, and </a:t>
            </a:r>
            <a:r>
              <a:rPr lang="en-US" sz="2800" dirty="0" smtClean="0"/>
              <a:t>Editing</a:t>
            </a:r>
          </a:p>
          <a:p>
            <a:pPr marL="285750" indent="-285750">
              <a:buFont typeface="Arial" panose="020B0604020202020204" pitchFamily="34" charset="0"/>
              <a:buChar char="•"/>
            </a:pPr>
            <a:r>
              <a:rPr lang="en-US" sz="2800" dirty="0" smtClean="0"/>
              <a:t>Second foreign language (choose one):</a:t>
            </a:r>
          </a:p>
          <a:p>
            <a:pPr marL="457200" indent="-457200">
              <a:buFont typeface="Wingdings" panose="05000000000000000000" pitchFamily="2" charset="2"/>
              <a:buChar char="ü"/>
            </a:pPr>
            <a:r>
              <a:rPr lang="en-US" sz="2800" dirty="0" smtClean="0"/>
              <a:t>German</a:t>
            </a:r>
          </a:p>
          <a:p>
            <a:pPr marL="457200" indent="-457200">
              <a:buFont typeface="Wingdings" panose="05000000000000000000" pitchFamily="2" charset="2"/>
              <a:buChar char="ü"/>
            </a:pPr>
            <a:r>
              <a:rPr lang="en-US" sz="2800" dirty="0" smtClean="0"/>
              <a:t>French</a:t>
            </a:r>
          </a:p>
          <a:p>
            <a:pPr marL="457200" indent="-457200">
              <a:buFont typeface="Wingdings" panose="05000000000000000000" pitchFamily="2" charset="2"/>
              <a:buChar char="ü"/>
            </a:pPr>
            <a:r>
              <a:rPr lang="en-US" sz="2800" dirty="0" smtClean="0"/>
              <a:t>Spanish</a:t>
            </a:r>
          </a:p>
          <a:p>
            <a:pPr marL="457200" indent="-457200">
              <a:buFont typeface="Wingdings" panose="05000000000000000000" pitchFamily="2" charset="2"/>
              <a:buChar char="ü"/>
            </a:pPr>
            <a:r>
              <a:rPr lang="en-US" sz="2800" dirty="0" smtClean="0"/>
              <a:t>Italian</a:t>
            </a:r>
            <a:endParaRPr lang="en-US" sz="2800" dirty="0"/>
          </a:p>
          <a:p>
            <a:pPr marL="285750" indent="-285750">
              <a:buFont typeface="Arial" panose="020B0604020202020204" pitchFamily="34" charset="0"/>
              <a:buChar char="•"/>
            </a:pP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US" dirty="0" smtClean="0"/>
              <a:t>School of Foreign Languages</a:t>
            </a:r>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US" dirty="0" smtClean="0"/>
              <a:t>Master’s Program “Foreign Languages and Intercultural Communication</a:t>
            </a:r>
            <a:endParaRPr lang="ru-RU" dirty="0"/>
          </a:p>
        </p:txBody>
      </p:sp>
    </p:spTree>
    <p:extLst>
      <p:ext uri="{BB962C8B-B14F-4D97-AF65-F5344CB8AC3E}">
        <p14:creationId xmlns:p14="http://schemas.microsoft.com/office/powerpoint/2010/main" val="2865100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366611" cy="777025"/>
          </a:xfrm>
        </p:spPr>
        <p:txBody>
          <a:bodyPr>
            <a:normAutofit/>
          </a:bodyPr>
          <a:lstStyle/>
          <a:p>
            <a:r>
              <a:rPr lang="en-US" sz="4000" dirty="0" smtClean="0"/>
              <a:t>Major for all: electives</a:t>
            </a:r>
            <a:endParaRPr lang="ru-RU" sz="4000"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7" y="2379663"/>
            <a:ext cx="11055241" cy="3799464"/>
          </a:xfrm>
        </p:spPr>
        <p:txBody>
          <a:bodyPr>
            <a:normAutofit/>
          </a:bodyPr>
          <a:lstStyle/>
          <a:p>
            <a:pPr marL="285750" indent="-285750">
              <a:buFont typeface="Arial" panose="020B0604020202020204" pitchFamily="34" charset="0"/>
              <a:buChar char="•"/>
            </a:pPr>
            <a:r>
              <a:rPr lang="en-US" sz="2800" dirty="0"/>
              <a:t>Russia and Britain: Allies or Enemies? (the Changing Relations of the World’s Great Powers in the 20th and 21st Centuries</a:t>
            </a:r>
            <a:r>
              <a:rPr lang="en-US" sz="2800" dirty="0" smtClean="0"/>
              <a:t>)</a:t>
            </a:r>
          </a:p>
          <a:p>
            <a:pPr marL="285750" indent="-285750">
              <a:buFont typeface="Arial" panose="020B0604020202020204" pitchFamily="34" charset="0"/>
              <a:buChar char="•"/>
            </a:pPr>
            <a:r>
              <a:rPr lang="en-US" sz="2800" dirty="0"/>
              <a:t>English Literature of 20 and 21 </a:t>
            </a:r>
            <a:r>
              <a:rPr lang="en-US" sz="2800" dirty="0" smtClean="0"/>
              <a:t>Centuries</a:t>
            </a:r>
          </a:p>
          <a:p>
            <a:pPr marL="285750" indent="-285750">
              <a:buFont typeface="Arial" panose="020B0604020202020204" pitchFamily="34" charset="0"/>
              <a:buChar char="•"/>
            </a:pPr>
            <a:r>
              <a:rPr lang="en-US" sz="2800" dirty="0"/>
              <a:t>Laughter and Carnival as Symptoms of the Coen Brothers </a:t>
            </a:r>
            <a:r>
              <a:rPr lang="en-US" sz="2800" dirty="0" smtClean="0"/>
              <a:t>Films</a:t>
            </a:r>
          </a:p>
          <a:p>
            <a:pPr marL="285750" indent="-285750">
              <a:buFont typeface="Arial" panose="020B0604020202020204" pitchFamily="34" charset="0"/>
              <a:buChar char="•"/>
            </a:pPr>
            <a:r>
              <a:rPr lang="en-US" sz="2800" dirty="0"/>
              <a:t>English-Speaking Countries after World War </a:t>
            </a:r>
            <a:r>
              <a:rPr lang="en-US" sz="2800" dirty="0" smtClean="0"/>
              <a:t>II</a:t>
            </a:r>
          </a:p>
          <a:p>
            <a:pPr marL="285750" indent="-285750">
              <a:buFont typeface="Arial" panose="020B0604020202020204" pitchFamily="34" charset="0"/>
              <a:buChar char="•"/>
            </a:pPr>
            <a:r>
              <a:rPr lang="en-US" sz="2800" dirty="0"/>
              <a:t>Contemporary Culture of German, Spanish, Italian and French Speaking Countries</a:t>
            </a:r>
            <a:endParaRPr lang="en-US" sz="2800" dirty="0" smtClean="0"/>
          </a:p>
          <a:p>
            <a:pPr marL="285750" indent="-285750">
              <a:buFont typeface="Arial" panose="020B0604020202020204" pitchFamily="34" charset="0"/>
              <a:buChar char="•"/>
            </a:pP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US" dirty="0" smtClean="0"/>
              <a:t>School of Foreign Languages</a:t>
            </a:r>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US" dirty="0" smtClean="0"/>
              <a:t>Master’s Program “Foreign Languages and Intercultural Communication</a:t>
            </a:r>
            <a:endParaRPr lang="ru-RU" dirty="0"/>
          </a:p>
        </p:txBody>
      </p:sp>
    </p:spTree>
    <p:extLst>
      <p:ext uri="{BB962C8B-B14F-4D97-AF65-F5344CB8AC3E}">
        <p14:creationId xmlns:p14="http://schemas.microsoft.com/office/powerpoint/2010/main" val="1728763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7B37A463-2458-F44F-AC4F-CA0F536F564B}"/>
              </a:ext>
            </a:extLst>
          </p:cNvPr>
          <p:cNvSpPr>
            <a:spLocks noGrp="1"/>
          </p:cNvSpPr>
          <p:nvPr>
            <p:ph type="body" sz="quarter" idx="17"/>
          </p:nvPr>
        </p:nvSpPr>
        <p:spPr>
          <a:xfrm>
            <a:off x="585787" y="1447065"/>
            <a:ext cx="11058065" cy="446390"/>
          </a:xfrm>
        </p:spPr>
        <p:txBody>
          <a:bodyPr/>
          <a:lstStyle/>
          <a:p>
            <a:r>
              <a:rPr lang="en-US" sz="2800" dirty="0" smtClean="0"/>
              <a:t>Major for specializations: core requirements</a:t>
            </a:r>
            <a:endParaRPr lang="ru-RU" sz="2800" dirty="0"/>
          </a:p>
        </p:txBody>
      </p:sp>
      <p:sp>
        <p:nvSpPr>
          <p:cNvPr id="5" name="Текст 4">
            <a:extLst>
              <a:ext uri="{FF2B5EF4-FFF2-40B4-BE49-F238E27FC236}">
                <a16:creationId xmlns:a16="http://schemas.microsoft.com/office/drawing/2014/main" id="{1C50FF3E-8663-F844-AF7F-9BD719281F34}"/>
              </a:ext>
            </a:extLst>
          </p:cNvPr>
          <p:cNvSpPr>
            <a:spLocks noGrp="1"/>
          </p:cNvSpPr>
          <p:nvPr>
            <p:ph type="body" sz="quarter" idx="13"/>
          </p:nvPr>
        </p:nvSpPr>
        <p:spPr/>
        <p:txBody>
          <a:bodyPr/>
          <a:lstStyle/>
          <a:p>
            <a:r>
              <a:rPr lang="en-US" dirty="0" smtClean="0"/>
              <a:t>School of Foreign Languages</a:t>
            </a:r>
            <a:endParaRPr lang="ru-RU" dirty="0"/>
          </a:p>
        </p:txBody>
      </p:sp>
      <p:sp>
        <p:nvSpPr>
          <p:cNvPr id="6" name="Текст 5">
            <a:extLst>
              <a:ext uri="{FF2B5EF4-FFF2-40B4-BE49-F238E27FC236}">
                <a16:creationId xmlns:a16="http://schemas.microsoft.com/office/drawing/2014/main" id="{99CD75B3-F19F-A143-B0D6-2AC02E4F01EF}"/>
              </a:ext>
            </a:extLst>
          </p:cNvPr>
          <p:cNvSpPr>
            <a:spLocks noGrp="1"/>
          </p:cNvSpPr>
          <p:nvPr>
            <p:ph type="body" sz="quarter" idx="14"/>
          </p:nvPr>
        </p:nvSpPr>
        <p:spPr/>
        <p:txBody>
          <a:bodyPr/>
          <a:lstStyle/>
          <a:p>
            <a:r>
              <a:rPr lang="en-US" dirty="0" smtClean="0"/>
              <a:t>Mater’s Program “Foreign Languages and Intercultural Communication”</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745886684"/>
              </p:ext>
            </p:extLst>
          </p:nvPr>
        </p:nvGraphicFramePr>
        <p:xfrm>
          <a:off x="1143687" y="2031225"/>
          <a:ext cx="9921476" cy="4040451"/>
        </p:xfrm>
        <a:graphic>
          <a:graphicData uri="http://schemas.openxmlformats.org/drawingml/2006/table">
            <a:tbl>
              <a:tblPr firstRow="1" bandRow="1">
                <a:tableStyleId>{5C22544A-7EE6-4342-B048-85BDC9FD1C3A}</a:tableStyleId>
              </a:tblPr>
              <a:tblGrid>
                <a:gridCol w="4960738">
                  <a:extLst>
                    <a:ext uri="{9D8B030D-6E8A-4147-A177-3AD203B41FA5}">
                      <a16:colId xmlns:a16="http://schemas.microsoft.com/office/drawing/2014/main" val="1258372749"/>
                    </a:ext>
                  </a:extLst>
                </a:gridCol>
                <a:gridCol w="4960738">
                  <a:extLst>
                    <a:ext uri="{9D8B030D-6E8A-4147-A177-3AD203B41FA5}">
                      <a16:colId xmlns:a16="http://schemas.microsoft.com/office/drawing/2014/main" val="651380298"/>
                    </a:ext>
                  </a:extLst>
                </a:gridCol>
              </a:tblGrid>
              <a:tr h="737217">
                <a:tc>
                  <a:txBody>
                    <a:bodyPr/>
                    <a:lstStyle/>
                    <a:p>
                      <a:r>
                        <a:rPr lang="en-US" sz="2000" dirty="0" smtClean="0">
                          <a:latin typeface="HSE Sans" panose="02000000000000000000"/>
                        </a:rPr>
                        <a:t>Specializations</a:t>
                      </a:r>
                      <a:endParaRPr lang="ru-RU" sz="2000" dirty="0"/>
                    </a:p>
                  </a:txBody>
                  <a:tcPr/>
                </a:tc>
                <a:tc>
                  <a:txBody>
                    <a:bodyPr/>
                    <a:lstStyle/>
                    <a:p>
                      <a:r>
                        <a:rPr lang="en-US" sz="2000" dirty="0" smtClean="0">
                          <a:latin typeface="HSE Sans" panose="02000000000000000000"/>
                        </a:rPr>
                        <a:t>Courses</a:t>
                      </a:r>
                      <a:endParaRPr lang="ru-RU" sz="2000" dirty="0"/>
                    </a:p>
                  </a:txBody>
                  <a:tcPr/>
                </a:tc>
                <a:extLst>
                  <a:ext uri="{0D108BD9-81ED-4DB2-BD59-A6C34878D82A}">
                    <a16:rowId xmlns:a16="http://schemas.microsoft.com/office/drawing/2014/main" val="1305772677"/>
                  </a:ext>
                </a:extLst>
              </a:tr>
              <a:tr h="737217">
                <a:tc>
                  <a:txBody>
                    <a:bodyPr/>
                    <a:lstStyle/>
                    <a:p>
                      <a:r>
                        <a:rPr lang="en-US" dirty="0" smtClean="0">
                          <a:latin typeface="HSE Sans" panose="02000000000000000000"/>
                        </a:rPr>
                        <a:t>Foreign Language Teaching</a:t>
                      </a:r>
                      <a:endParaRPr lang="ru-RU" dirty="0"/>
                    </a:p>
                  </a:txBody>
                  <a:tcPr/>
                </a:tc>
                <a:tc>
                  <a:txBody>
                    <a:bodyPr/>
                    <a:lstStyle/>
                    <a:p>
                      <a:pPr marL="285750" indent="-285750">
                        <a:buFont typeface="Arial" panose="020B0604020202020204" pitchFamily="34" charset="0"/>
                        <a:buChar char="•"/>
                      </a:pPr>
                      <a:r>
                        <a:rPr lang="en-US" sz="1800" b="0" i="0" kern="1200" dirty="0" smtClean="0">
                          <a:solidFill>
                            <a:schemeClr val="dk1"/>
                          </a:solidFill>
                          <a:effectLst/>
                          <a:latin typeface="HSE Sans" panose="02000000000000000000"/>
                          <a:ea typeface="+mn-ea"/>
                          <a:cs typeface="+mn-cs"/>
                        </a:rPr>
                        <a:t>Foreign Language Teaching to Younger and Adult Learners in Different Contexts</a:t>
                      </a:r>
                    </a:p>
                    <a:p>
                      <a:pPr marL="285750" indent="-285750">
                        <a:buFont typeface="Arial" panose="020B0604020202020204" pitchFamily="34" charset="0"/>
                        <a:buChar char="•"/>
                      </a:pPr>
                      <a:endParaRPr lang="ru-RU" dirty="0"/>
                    </a:p>
                  </a:txBody>
                  <a:tcPr/>
                </a:tc>
                <a:extLst>
                  <a:ext uri="{0D108BD9-81ED-4DB2-BD59-A6C34878D82A}">
                    <a16:rowId xmlns:a16="http://schemas.microsoft.com/office/drawing/2014/main" val="1186249589"/>
                  </a:ext>
                </a:extLst>
              </a:tr>
              <a:tr h="737217">
                <a:tc>
                  <a:txBody>
                    <a:bodyPr/>
                    <a:lstStyle/>
                    <a:p>
                      <a:r>
                        <a:rPr lang="en-US" dirty="0" smtClean="0">
                          <a:latin typeface="HSE Sans" panose="02000000000000000000"/>
                        </a:rPr>
                        <a:t>Intercultural</a:t>
                      </a:r>
                      <a:r>
                        <a:rPr lang="en-US" baseline="0" dirty="0" smtClean="0">
                          <a:latin typeface="HSE Sans" panose="02000000000000000000"/>
                        </a:rPr>
                        <a:t> Communication in a Global Information Space</a:t>
                      </a:r>
                      <a:endParaRPr lang="ru-RU" dirty="0"/>
                    </a:p>
                  </a:txBody>
                  <a:tcPr/>
                </a:tc>
                <a:tc>
                  <a:txBody>
                    <a:bodyPr/>
                    <a:lstStyle/>
                    <a:p>
                      <a:pPr marL="285750" indent="-285750">
                        <a:buFont typeface="Arial" panose="020B0604020202020204" pitchFamily="34" charset="0"/>
                        <a:buChar char="•"/>
                      </a:pPr>
                      <a:r>
                        <a:rPr lang="en-US" sz="1800" b="0" i="0" kern="1200" dirty="0" smtClean="0">
                          <a:solidFill>
                            <a:schemeClr val="dk1"/>
                          </a:solidFill>
                          <a:effectLst/>
                          <a:latin typeface="HSE Sans" panose="02000000000000000000"/>
                          <a:ea typeface="+mn-ea"/>
                          <a:cs typeface="+mn-cs"/>
                        </a:rPr>
                        <a:t>Pragmatics of Inter- and Cross-Cultural Communication</a:t>
                      </a:r>
                      <a:endParaRPr lang="ru-RU" dirty="0"/>
                    </a:p>
                  </a:txBody>
                  <a:tcPr/>
                </a:tc>
                <a:extLst>
                  <a:ext uri="{0D108BD9-81ED-4DB2-BD59-A6C34878D82A}">
                    <a16:rowId xmlns:a16="http://schemas.microsoft.com/office/drawing/2014/main" val="1899467210"/>
                  </a:ext>
                </a:extLst>
              </a:tr>
              <a:tr h="737217">
                <a:tc>
                  <a:txBody>
                    <a:bodyPr/>
                    <a:lstStyle/>
                    <a:p>
                      <a:r>
                        <a:rPr lang="en-US" dirty="0" smtClean="0">
                          <a:latin typeface="HSE Sans" panose="02000000000000000000"/>
                        </a:rPr>
                        <a:t>Modern Translation and Interpreting Studies</a:t>
                      </a:r>
                      <a:endParaRPr lang="ru-RU"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smtClean="0">
                          <a:solidFill>
                            <a:schemeClr val="dk1"/>
                          </a:solidFill>
                          <a:effectLst/>
                          <a:latin typeface="HSE Sans" panose="02000000000000000000"/>
                          <a:ea typeface="+mn-ea"/>
                          <a:cs typeface="+mn-cs"/>
                        </a:rPr>
                        <a:t>Translation and Interpreting: Theory and Practice</a:t>
                      </a:r>
                      <a:endParaRPr lang="ru-RU" dirty="0" smtClean="0"/>
                    </a:p>
                    <a:p>
                      <a:endParaRPr lang="ru-RU" dirty="0"/>
                    </a:p>
                  </a:txBody>
                  <a:tcPr/>
                </a:tc>
                <a:extLst>
                  <a:ext uri="{0D108BD9-81ED-4DB2-BD59-A6C34878D82A}">
                    <a16:rowId xmlns:a16="http://schemas.microsoft.com/office/drawing/2014/main" val="1111309276"/>
                  </a:ext>
                </a:extLst>
              </a:tr>
              <a:tr h="737217">
                <a:tc>
                  <a:txBody>
                    <a:bodyPr/>
                    <a:lstStyle/>
                    <a:p>
                      <a:r>
                        <a:rPr lang="en-US" sz="1800" dirty="0" smtClean="0">
                          <a:latin typeface="HSE Sans" panose="02000000000000000000"/>
                        </a:rPr>
                        <a:t>Linguistic Research in a Modern Interdisciplinary Context</a:t>
                      </a:r>
                      <a:endParaRPr lang="ru-RU" dirty="0"/>
                    </a:p>
                  </a:txBody>
                  <a:tcPr/>
                </a:tc>
                <a:tc>
                  <a:txBody>
                    <a:bodyPr/>
                    <a:lstStyle/>
                    <a:p>
                      <a:pPr marL="285750" indent="-285750">
                        <a:buFont typeface="Arial" panose="020B0604020202020204" pitchFamily="34" charset="0"/>
                        <a:buChar char="•"/>
                      </a:pPr>
                      <a:r>
                        <a:rPr lang="en-US" sz="1800" b="0" i="0" kern="1200" dirty="0" smtClean="0">
                          <a:solidFill>
                            <a:schemeClr val="dk1"/>
                          </a:solidFill>
                          <a:effectLst/>
                          <a:latin typeface="HSE Sans" panose="02000000000000000000"/>
                          <a:ea typeface="+mn-ea"/>
                          <a:cs typeface="+mn-cs"/>
                        </a:rPr>
                        <a:t>Recent Advances in Linguistic Theory</a:t>
                      </a:r>
                      <a:endParaRPr lang="ru-RU" dirty="0"/>
                    </a:p>
                  </a:txBody>
                  <a:tcPr/>
                </a:tc>
                <a:extLst>
                  <a:ext uri="{0D108BD9-81ED-4DB2-BD59-A6C34878D82A}">
                    <a16:rowId xmlns:a16="http://schemas.microsoft.com/office/drawing/2014/main" val="1261078290"/>
                  </a:ext>
                </a:extLst>
              </a:tr>
            </a:tbl>
          </a:graphicData>
        </a:graphic>
      </p:graphicFrame>
    </p:spTree>
    <p:extLst>
      <p:ext uri="{BB962C8B-B14F-4D97-AF65-F5344CB8AC3E}">
        <p14:creationId xmlns:p14="http://schemas.microsoft.com/office/powerpoint/2010/main" val="2814757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7B37A463-2458-F44F-AC4F-CA0F536F564B}"/>
              </a:ext>
            </a:extLst>
          </p:cNvPr>
          <p:cNvSpPr>
            <a:spLocks noGrp="1"/>
          </p:cNvSpPr>
          <p:nvPr>
            <p:ph type="body" sz="quarter" idx="17"/>
          </p:nvPr>
        </p:nvSpPr>
        <p:spPr>
          <a:xfrm>
            <a:off x="585787" y="1447065"/>
            <a:ext cx="11058065" cy="446390"/>
          </a:xfrm>
        </p:spPr>
        <p:txBody>
          <a:bodyPr/>
          <a:lstStyle/>
          <a:p>
            <a:r>
              <a:rPr lang="en-US" sz="2800" dirty="0" smtClean="0"/>
              <a:t>Major for specializations: electives</a:t>
            </a:r>
            <a:endParaRPr lang="ru-RU" sz="2800" dirty="0"/>
          </a:p>
        </p:txBody>
      </p:sp>
      <p:sp>
        <p:nvSpPr>
          <p:cNvPr id="5" name="Текст 4">
            <a:extLst>
              <a:ext uri="{FF2B5EF4-FFF2-40B4-BE49-F238E27FC236}">
                <a16:creationId xmlns:a16="http://schemas.microsoft.com/office/drawing/2014/main" id="{1C50FF3E-8663-F844-AF7F-9BD719281F34}"/>
              </a:ext>
            </a:extLst>
          </p:cNvPr>
          <p:cNvSpPr>
            <a:spLocks noGrp="1"/>
          </p:cNvSpPr>
          <p:nvPr>
            <p:ph type="body" sz="quarter" idx="13"/>
          </p:nvPr>
        </p:nvSpPr>
        <p:spPr/>
        <p:txBody>
          <a:bodyPr/>
          <a:lstStyle/>
          <a:p>
            <a:r>
              <a:rPr lang="en-US" dirty="0" smtClean="0"/>
              <a:t>School of Foreign Languages</a:t>
            </a:r>
            <a:endParaRPr lang="ru-RU" dirty="0"/>
          </a:p>
        </p:txBody>
      </p:sp>
      <p:sp>
        <p:nvSpPr>
          <p:cNvPr id="6" name="Текст 5">
            <a:extLst>
              <a:ext uri="{FF2B5EF4-FFF2-40B4-BE49-F238E27FC236}">
                <a16:creationId xmlns:a16="http://schemas.microsoft.com/office/drawing/2014/main" id="{99CD75B3-F19F-A143-B0D6-2AC02E4F01EF}"/>
              </a:ext>
            </a:extLst>
          </p:cNvPr>
          <p:cNvSpPr>
            <a:spLocks noGrp="1"/>
          </p:cNvSpPr>
          <p:nvPr>
            <p:ph type="body" sz="quarter" idx="14"/>
          </p:nvPr>
        </p:nvSpPr>
        <p:spPr/>
        <p:txBody>
          <a:bodyPr/>
          <a:lstStyle/>
          <a:p>
            <a:r>
              <a:rPr lang="en-US" dirty="0" smtClean="0"/>
              <a:t>Mater’s Program “Foreign Languages and Intercultural Communication”</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95279204"/>
              </p:ext>
            </p:extLst>
          </p:nvPr>
        </p:nvGraphicFramePr>
        <p:xfrm>
          <a:off x="1143687" y="2031225"/>
          <a:ext cx="9921476" cy="3686085"/>
        </p:xfrm>
        <a:graphic>
          <a:graphicData uri="http://schemas.openxmlformats.org/drawingml/2006/table">
            <a:tbl>
              <a:tblPr firstRow="1" bandRow="1">
                <a:tableStyleId>{5C22544A-7EE6-4342-B048-85BDC9FD1C3A}</a:tableStyleId>
              </a:tblPr>
              <a:tblGrid>
                <a:gridCol w="4960738">
                  <a:extLst>
                    <a:ext uri="{9D8B030D-6E8A-4147-A177-3AD203B41FA5}">
                      <a16:colId xmlns:a16="http://schemas.microsoft.com/office/drawing/2014/main" val="1258372749"/>
                    </a:ext>
                  </a:extLst>
                </a:gridCol>
                <a:gridCol w="4960738">
                  <a:extLst>
                    <a:ext uri="{9D8B030D-6E8A-4147-A177-3AD203B41FA5}">
                      <a16:colId xmlns:a16="http://schemas.microsoft.com/office/drawing/2014/main" val="651380298"/>
                    </a:ext>
                  </a:extLst>
                </a:gridCol>
              </a:tblGrid>
              <a:tr h="737217">
                <a:tc>
                  <a:txBody>
                    <a:bodyPr/>
                    <a:lstStyle/>
                    <a:p>
                      <a:r>
                        <a:rPr lang="en-US" sz="2000" dirty="0" smtClean="0">
                          <a:latin typeface="HSE Sans" panose="02000000000000000000"/>
                        </a:rPr>
                        <a:t>Specializations</a:t>
                      </a:r>
                      <a:endParaRPr lang="ru-RU" sz="2000" dirty="0"/>
                    </a:p>
                  </a:txBody>
                  <a:tcPr/>
                </a:tc>
                <a:tc>
                  <a:txBody>
                    <a:bodyPr/>
                    <a:lstStyle/>
                    <a:p>
                      <a:r>
                        <a:rPr lang="en-US" sz="2000" dirty="0" smtClean="0">
                          <a:latin typeface="HSE Sans" panose="02000000000000000000"/>
                        </a:rPr>
                        <a:t>Courses</a:t>
                      </a:r>
                      <a:endParaRPr lang="ru-RU" sz="2000" dirty="0"/>
                    </a:p>
                  </a:txBody>
                  <a:tcPr/>
                </a:tc>
                <a:extLst>
                  <a:ext uri="{0D108BD9-81ED-4DB2-BD59-A6C34878D82A}">
                    <a16:rowId xmlns:a16="http://schemas.microsoft.com/office/drawing/2014/main" val="1305772677"/>
                  </a:ext>
                </a:extLst>
              </a:tr>
              <a:tr h="737217">
                <a:tc>
                  <a:txBody>
                    <a:bodyPr/>
                    <a:lstStyle/>
                    <a:p>
                      <a:r>
                        <a:rPr lang="en-US" dirty="0" smtClean="0">
                          <a:latin typeface="HSE Sans" panose="02000000000000000000"/>
                        </a:rPr>
                        <a:t>Foreign Language Teaching</a:t>
                      </a:r>
                      <a:endParaRPr lang="ru-RU" dirty="0"/>
                    </a:p>
                  </a:txBody>
                  <a:tcPr/>
                </a:tc>
                <a:tc>
                  <a:txBody>
                    <a:bodyPr/>
                    <a:lstStyle/>
                    <a:p>
                      <a:pPr marL="285750" indent="-285750">
                        <a:buFont typeface="Arial" panose="020B0604020202020204" pitchFamily="34" charset="0"/>
                        <a:buChar char="•"/>
                      </a:pPr>
                      <a:r>
                        <a:rPr lang="en-US" sz="1800" b="0" i="0" kern="1200" dirty="0" smtClean="0">
                          <a:solidFill>
                            <a:schemeClr val="dk1"/>
                          </a:solidFill>
                          <a:effectLst/>
                          <a:latin typeface="HSE Sans" panose="02000000000000000000"/>
                          <a:ea typeface="+mn-ea"/>
                          <a:cs typeface="+mn-cs"/>
                        </a:rPr>
                        <a:t>ICT in Teaching Foreign Languages</a:t>
                      </a:r>
                    </a:p>
                    <a:p>
                      <a:pPr marL="285750" indent="-285750">
                        <a:buFont typeface="Arial" panose="020B0604020202020204" pitchFamily="34" charset="0"/>
                        <a:buChar char="•"/>
                      </a:pPr>
                      <a:r>
                        <a:rPr lang="en-US" sz="1800" b="0" i="0" kern="1200" dirty="0" smtClean="0">
                          <a:solidFill>
                            <a:schemeClr val="dk1"/>
                          </a:solidFill>
                          <a:effectLst/>
                          <a:latin typeface="HSE Sans" panose="02000000000000000000"/>
                          <a:ea typeface="+mn-ea"/>
                          <a:cs typeface="+mn-cs"/>
                        </a:rPr>
                        <a:t>Foreign Language Assessment</a:t>
                      </a:r>
                      <a:endParaRPr lang="ru-RU" dirty="0"/>
                    </a:p>
                  </a:txBody>
                  <a:tcPr/>
                </a:tc>
                <a:extLst>
                  <a:ext uri="{0D108BD9-81ED-4DB2-BD59-A6C34878D82A}">
                    <a16:rowId xmlns:a16="http://schemas.microsoft.com/office/drawing/2014/main" val="1186249589"/>
                  </a:ext>
                </a:extLst>
              </a:tr>
              <a:tr h="737217">
                <a:tc>
                  <a:txBody>
                    <a:bodyPr/>
                    <a:lstStyle/>
                    <a:p>
                      <a:r>
                        <a:rPr lang="en-US" dirty="0" smtClean="0">
                          <a:latin typeface="HSE Sans" panose="02000000000000000000"/>
                        </a:rPr>
                        <a:t>Intercultural</a:t>
                      </a:r>
                      <a:r>
                        <a:rPr lang="en-US" baseline="0" dirty="0" smtClean="0">
                          <a:latin typeface="HSE Sans" panose="02000000000000000000"/>
                        </a:rPr>
                        <a:t> Communication in a Global Information Space</a:t>
                      </a:r>
                      <a:endParaRPr lang="ru-RU" dirty="0"/>
                    </a:p>
                  </a:txBody>
                  <a:tcPr/>
                </a:tc>
                <a:tc>
                  <a:txBody>
                    <a:bodyPr/>
                    <a:lstStyle/>
                    <a:p>
                      <a:pPr marL="285750" indent="-285750">
                        <a:buFont typeface="Arial" panose="020B0604020202020204" pitchFamily="34" charset="0"/>
                        <a:buChar char="•"/>
                      </a:pPr>
                      <a:r>
                        <a:rPr lang="en-US" sz="1800" b="0" i="0" kern="1200" dirty="0" smtClean="0">
                          <a:solidFill>
                            <a:schemeClr val="dk1"/>
                          </a:solidFill>
                          <a:effectLst/>
                          <a:latin typeface="HSE Sans" panose="02000000000000000000"/>
                          <a:ea typeface="+mn-ea"/>
                          <a:cs typeface="+mn-cs"/>
                        </a:rPr>
                        <a:t>Modelling of Intercultural Dialogue</a:t>
                      </a:r>
                    </a:p>
                    <a:p>
                      <a:pPr marL="285750" indent="-285750">
                        <a:buFont typeface="Arial" panose="020B0604020202020204" pitchFamily="34" charset="0"/>
                        <a:buChar char="•"/>
                      </a:pPr>
                      <a:r>
                        <a:rPr lang="en-US" sz="1800" b="0" i="0" kern="1200" dirty="0" smtClean="0">
                          <a:solidFill>
                            <a:schemeClr val="dk1"/>
                          </a:solidFill>
                          <a:effectLst/>
                          <a:latin typeface="HSE Sans" panose="02000000000000000000"/>
                          <a:ea typeface="+mn-ea"/>
                          <a:cs typeface="+mn-cs"/>
                        </a:rPr>
                        <a:t>Intercultural Mediation</a:t>
                      </a:r>
                      <a:endParaRPr lang="ru-RU" dirty="0"/>
                    </a:p>
                  </a:txBody>
                  <a:tcPr/>
                </a:tc>
                <a:extLst>
                  <a:ext uri="{0D108BD9-81ED-4DB2-BD59-A6C34878D82A}">
                    <a16:rowId xmlns:a16="http://schemas.microsoft.com/office/drawing/2014/main" val="1899467210"/>
                  </a:ext>
                </a:extLst>
              </a:tr>
              <a:tr h="737217">
                <a:tc>
                  <a:txBody>
                    <a:bodyPr/>
                    <a:lstStyle/>
                    <a:p>
                      <a:r>
                        <a:rPr lang="en-US" dirty="0" smtClean="0">
                          <a:latin typeface="HSE Sans" panose="02000000000000000000"/>
                        </a:rPr>
                        <a:t>Modern Translation and Interpreting Studies</a:t>
                      </a:r>
                      <a:endParaRPr lang="ru-RU"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smtClean="0">
                          <a:solidFill>
                            <a:schemeClr val="dk1"/>
                          </a:solidFill>
                          <a:effectLst/>
                          <a:latin typeface="HSE Sans" panose="02000000000000000000"/>
                          <a:ea typeface="+mn-ea"/>
                          <a:cs typeface="+mn-cs"/>
                        </a:rPr>
                        <a:t>Translation of Business Documentation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smtClean="0">
                          <a:solidFill>
                            <a:schemeClr val="dk1"/>
                          </a:solidFill>
                          <a:effectLst/>
                          <a:latin typeface="HSE Sans" panose="02000000000000000000"/>
                          <a:ea typeface="+mn-ea"/>
                          <a:cs typeface="+mn-cs"/>
                        </a:rPr>
                        <a:t>Scientific and Technical Translation</a:t>
                      </a:r>
                      <a:endParaRPr lang="ru-RU" dirty="0"/>
                    </a:p>
                  </a:txBody>
                  <a:tcPr/>
                </a:tc>
                <a:extLst>
                  <a:ext uri="{0D108BD9-81ED-4DB2-BD59-A6C34878D82A}">
                    <a16:rowId xmlns:a16="http://schemas.microsoft.com/office/drawing/2014/main" val="1111309276"/>
                  </a:ext>
                </a:extLst>
              </a:tr>
              <a:tr h="737217">
                <a:tc>
                  <a:txBody>
                    <a:bodyPr/>
                    <a:lstStyle/>
                    <a:p>
                      <a:r>
                        <a:rPr lang="en-US" sz="1800" dirty="0" smtClean="0">
                          <a:latin typeface="HSE Sans" panose="02000000000000000000"/>
                        </a:rPr>
                        <a:t>Linguistic Research in a Modern Interdisciplinary Context</a:t>
                      </a:r>
                      <a:endParaRPr lang="ru-RU" dirty="0"/>
                    </a:p>
                  </a:txBody>
                  <a:tcPr/>
                </a:tc>
                <a:tc>
                  <a:txBody>
                    <a:bodyPr/>
                    <a:lstStyle/>
                    <a:p>
                      <a:pPr marL="285750" indent="-285750">
                        <a:buFont typeface="Arial" panose="020B0604020202020204" pitchFamily="34" charset="0"/>
                        <a:buChar char="•"/>
                      </a:pPr>
                      <a:r>
                        <a:rPr lang="en-US" sz="1800" b="0" i="0" kern="1200" dirty="0" smtClean="0">
                          <a:solidFill>
                            <a:schemeClr val="dk1"/>
                          </a:solidFill>
                          <a:effectLst/>
                          <a:latin typeface="HSE Sans" panose="02000000000000000000"/>
                          <a:ea typeface="+mn-ea"/>
                          <a:cs typeface="+mn-cs"/>
                        </a:rPr>
                        <a:t>Linguistic Creativity</a:t>
                      </a:r>
                    </a:p>
                    <a:p>
                      <a:pPr marL="285750" indent="-285750">
                        <a:buFont typeface="Arial" panose="020B0604020202020204" pitchFamily="34" charset="0"/>
                        <a:buChar char="•"/>
                      </a:pPr>
                      <a:r>
                        <a:rPr lang="en-US" sz="1800" b="0" i="0" kern="1200" dirty="0" smtClean="0">
                          <a:solidFill>
                            <a:schemeClr val="dk1"/>
                          </a:solidFill>
                          <a:effectLst/>
                          <a:latin typeface="HSE Sans" panose="02000000000000000000"/>
                          <a:ea typeface="+mn-ea"/>
                          <a:cs typeface="+mn-cs"/>
                        </a:rPr>
                        <a:t>Diversity of Metaphor</a:t>
                      </a:r>
                      <a:r>
                        <a:rPr lang="en-US" sz="1800" b="0" i="0" kern="1200" baseline="0" dirty="0" smtClean="0">
                          <a:solidFill>
                            <a:schemeClr val="dk1"/>
                          </a:solidFill>
                          <a:effectLst/>
                          <a:latin typeface="HSE Sans" panose="02000000000000000000"/>
                          <a:ea typeface="+mn-ea"/>
                          <a:cs typeface="+mn-cs"/>
                        </a:rPr>
                        <a:t> Landscapes</a:t>
                      </a:r>
                      <a:r>
                        <a:rPr lang="ru-RU" sz="1800" b="0" i="0" kern="1200" baseline="0" dirty="0" smtClean="0">
                          <a:solidFill>
                            <a:schemeClr val="dk1"/>
                          </a:solidFill>
                          <a:effectLst/>
                          <a:latin typeface="+mn-lt"/>
                          <a:ea typeface="+mn-ea"/>
                          <a:cs typeface="+mn-cs"/>
                        </a:rPr>
                        <a:t> (</a:t>
                      </a:r>
                      <a:r>
                        <a:rPr lang="en-US" sz="1800" b="0" i="0" kern="1200" baseline="0" dirty="0" smtClean="0">
                          <a:solidFill>
                            <a:schemeClr val="dk1"/>
                          </a:solidFill>
                          <a:effectLst/>
                          <a:latin typeface="HSE Sans" panose="02000000000000000000"/>
                          <a:ea typeface="+mn-ea"/>
                          <a:cs typeface="+mn-cs"/>
                        </a:rPr>
                        <a:t>?)</a:t>
                      </a:r>
                      <a:endParaRPr lang="en-US" sz="1800" b="0" i="0" kern="1200" dirty="0" smtClean="0">
                        <a:solidFill>
                          <a:schemeClr val="dk1"/>
                        </a:solidFill>
                        <a:effectLst/>
                        <a:latin typeface="HSE Sans" panose="02000000000000000000"/>
                        <a:ea typeface="+mn-ea"/>
                        <a:cs typeface="+mn-cs"/>
                      </a:endParaRPr>
                    </a:p>
                  </a:txBody>
                  <a:tcPr/>
                </a:tc>
                <a:extLst>
                  <a:ext uri="{0D108BD9-81ED-4DB2-BD59-A6C34878D82A}">
                    <a16:rowId xmlns:a16="http://schemas.microsoft.com/office/drawing/2014/main" val="1261078290"/>
                  </a:ext>
                </a:extLst>
              </a:tr>
            </a:tbl>
          </a:graphicData>
        </a:graphic>
      </p:graphicFrame>
    </p:spTree>
    <p:extLst>
      <p:ext uri="{BB962C8B-B14F-4D97-AF65-F5344CB8AC3E}">
        <p14:creationId xmlns:p14="http://schemas.microsoft.com/office/powerpoint/2010/main" val="3824059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Текст 14"/>
          <p:cNvSpPr>
            <a:spLocks noGrp="1"/>
          </p:cNvSpPr>
          <p:nvPr>
            <p:ph type="body" sz="quarter" idx="12"/>
          </p:nvPr>
        </p:nvSpPr>
        <p:spPr>
          <a:xfrm>
            <a:off x="585898" y="2379663"/>
            <a:ext cx="11057954" cy="4150446"/>
          </a:xfrm>
        </p:spPr>
        <p:txBody>
          <a:bodyPr>
            <a:normAutofit/>
          </a:bodyPr>
          <a:lstStyle/>
          <a:p>
            <a:pPr marL="514350" indent="-514350">
              <a:buAutoNum type="arabicPeriod"/>
            </a:pPr>
            <a:r>
              <a:rPr lang="en-US" sz="2800" dirty="0" smtClean="0">
                <a:latin typeface="HSE Sans" panose="02000000000000000000"/>
              </a:rPr>
              <a:t>Portfolio:</a:t>
            </a:r>
          </a:p>
          <a:p>
            <a:endParaRPr lang="en-US" sz="2800" dirty="0" smtClean="0"/>
          </a:p>
          <a:p>
            <a:r>
              <a:rPr lang="en-US" sz="2800" dirty="0" smtClean="0"/>
              <a:t>2. Vysshaya Liga Contest:</a:t>
            </a:r>
          </a:p>
          <a:p>
            <a:endParaRPr lang="en-US" sz="2800" dirty="0" smtClean="0"/>
          </a:p>
          <a:p>
            <a:endParaRPr lang="en-US" sz="2800" dirty="0" smtClean="0"/>
          </a:p>
          <a:p>
            <a:r>
              <a:rPr lang="en-US" sz="2800" dirty="0" smtClean="0"/>
              <a:t>3. </a:t>
            </a:r>
            <a:r>
              <a:rPr lang="en-US" sz="2800" dirty="0" err="1" smtClean="0"/>
              <a:t>Ya</a:t>
            </a:r>
            <a:r>
              <a:rPr lang="en-US" sz="2800" dirty="0" smtClean="0"/>
              <a:t> – Professional Contest: </a:t>
            </a:r>
            <a:endParaRPr lang="ru-RU" sz="2800" dirty="0"/>
          </a:p>
        </p:txBody>
      </p:sp>
      <p:sp>
        <p:nvSpPr>
          <p:cNvPr id="14" name="Заголовок 13"/>
          <p:cNvSpPr>
            <a:spLocks noGrp="1"/>
          </p:cNvSpPr>
          <p:nvPr>
            <p:ph type="title"/>
          </p:nvPr>
        </p:nvSpPr>
        <p:spPr/>
        <p:txBody>
          <a:bodyPr>
            <a:normAutofit/>
          </a:bodyPr>
          <a:lstStyle/>
          <a:p>
            <a:r>
              <a:rPr lang="en-US" sz="4000" dirty="0" smtClean="0"/>
              <a:t>How to apply</a:t>
            </a:r>
            <a:endParaRPr lang="ru-RU" sz="4000" dirty="0"/>
          </a:p>
        </p:txBody>
      </p:sp>
      <p:sp>
        <p:nvSpPr>
          <p:cNvPr id="16" name="Текст 15"/>
          <p:cNvSpPr>
            <a:spLocks noGrp="1"/>
          </p:cNvSpPr>
          <p:nvPr>
            <p:ph type="body" sz="quarter" idx="13"/>
          </p:nvPr>
        </p:nvSpPr>
        <p:spPr/>
        <p:txBody>
          <a:bodyPr/>
          <a:lstStyle/>
          <a:p>
            <a:r>
              <a:rPr lang="en-US" dirty="0" smtClean="0"/>
              <a:t>School of Foreign Languages</a:t>
            </a:r>
            <a:endParaRPr lang="ru-RU" dirty="0"/>
          </a:p>
        </p:txBody>
      </p:sp>
      <p:sp>
        <p:nvSpPr>
          <p:cNvPr id="17" name="Текст 16"/>
          <p:cNvSpPr>
            <a:spLocks noGrp="1"/>
          </p:cNvSpPr>
          <p:nvPr>
            <p:ph type="body" sz="quarter" idx="14"/>
          </p:nvPr>
        </p:nvSpPr>
        <p:spPr/>
        <p:txBody>
          <a:bodyPr/>
          <a:lstStyle/>
          <a:p>
            <a:r>
              <a:rPr lang="en-US" dirty="0" smtClean="0"/>
              <a:t>Master’s Program “Foreign Languages and Intercultural Communication”</a:t>
            </a:r>
            <a:endParaRPr lang="ru-RU" dirty="0"/>
          </a:p>
        </p:txBody>
      </p:sp>
      <p:pic>
        <p:nvPicPr>
          <p:cNvPr id="1026" name="Picture 2" descr="http://qrcoder.ru/code/?https%3A%2F%2Fma.hse.ru%2Fmirror%2Fpubs%2Fshare%2F544276272.pdf&amp;4&a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936" y="2133600"/>
            <a:ext cx="1258170" cy="1258170"/>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4054221" y="2521672"/>
            <a:ext cx="4910319" cy="338554"/>
          </a:xfrm>
          <a:prstGeom prst="rect">
            <a:avLst/>
          </a:prstGeom>
        </p:spPr>
        <p:txBody>
          <a:bodyPr wrap="none">
            <a:spAutoFit/>
          </a:bodyPr>
          <a:lstStyle/>
          <a:p>
            <a:r>
              <a:rPr lang="en-US" sz="1600" dirty="0">
                <a:latin typeface="HSE Sans" panose="02000000000000000000"/>
                <a:hlinkClick r:id="rId3"/>
              </a:rPr>
              <a:t>https://</a:t>
            </a:r>
            <a:r>
              <a:rPr lang="en-US" sz="1600" dirty="0" smtClean="0">
                <a:latin typeface="HSE Sans" panose="02000000000000000000"/>
                <a:hlinkClick r:id="rId3"/>
              </a:rPr>
              <a:t>ma.hse.ru/mirror/pubs/share/544276272.pdf</a:t>
            </a:r>
            <a:r>
              <a:rPr lang="en-US" sz="1600" dirty="0" smtClean="0">
                <a:latin typeface="HSE Sans" panose="02000000000000000000"/>
              </a:rPr>
              <a:t> </a:t>
            </a:r>
            <a:endParaRPr lang="ru-RU" sz="1600" dirty="0"/>
          </a:p>
        </p:txBody>
      </p:sp>
      <p:pic>
        <p:nvPicPr>
          <p:cNvPr id="22" name="Рисунок 21"/>
          <p:cNvPicPr>
            <a:picLocks noChangeAspect="1"/>
          </p:cNvPicPr>
          <p:nvPr/>
        </p:nvPicPr>
        <p:blipFill>
          <a:blip r:embed="rId4"/>
          <a:stretch>
            <a:fillRect/>
          </a:stretch>
        </p:blipFill>
        <p:spPr>
          <a:xfrm>
            <a:off x="4665373" y="3277583"/>
            <a:ext cx="1257300" cy="1257300"/>
          </a:xfrm>
          <a:prstGeom prst="rect">
            <a:avLst/>
          </a:prstGeom>
        </p:spPr>
      </p:pic>
      <p:sp>
        <p:nvSpPr>
          <p:cNvPr id="23" name="Прямоугольник 22"/>
          <p:cNvSpPr/>
          <p:nvPr/>
        </p:nvSpPr>
        <p:spPr>
          <a:xfrm>
            <a:off x="5922673" y="3721202"/>
            <a:ext cx="2509020" cy="338554"/>
          </a:xfrm>
          <a:prstGeom prst="rect">
            <a:avLst/>
          </a:prstGeom>
        </p:spPr>
        <p:txBody>
          <a:bodyPr wrap="none">
            <a:spAutoFit/>
          </a:bodyPr>
          <a:lstStyle/>
          <a:p>
            <a:r>
              <a:rPr lang="en-US" sz="1600" dirty="0">
                <a:latin typeface="HSE Sans" panose="02000000000000000000"/>
                <a:hlinkClick r:id="rId5"/>
              </a:rPr>
              <a:t>https://olymp.hse.ru/ma</a:t>
            </a:r>
            <a:r>
              <a:rPr lang="en-US" sz="1600" dirty="0" smtClean="0">
                <a:latin typeface="HSE Sans" panose="02000000000000000000"/>
                <a:hlinkClick r:id="rId5"/>
              </a:rPr>
              <a:t>/</a:t>
            </a:r>
            <a:r>
              <a:rPr lang="en-US" sz="1600" dirty="0" smtClean="0">
                <a:latin typeface="HSE Sans" panose="02000000000000000000"/>
              </a:rPr>
              <a:t> </a:t>
            </a:r>
            <a:endParaRPr lang="ru-RU" sz="1600" dirty="0"/>
          </a:p>
        </p:txBody>
      </p:sp>
      <p:pic>
        <p:nvPicPr>
          <p:cNvPr id="24" name="Рисунок 23"/>
          <p:cNvPicPr>
            <a:picLocks noChangeAspect="1"/>
          </p:cNvPicPr>
          <p:nvPr/>
        </p:nvPicPr>
        <p:blipFill>
          <a:blip r:embed="rId6"/>
          <a:stretch>
            <a:fillRect/>
          </a:stretch>
        </p:blipFill>
        <p:spPr>
          <a:xfrm>
            <a:off x="5137581" y="4816060"/>
            <a:ext cx="1159597" cy="1159597"/>
          </a:xfrm>
          <a:prstGeom prst="rect">
            <a:avLst/>
          </a:prstGeom>
        </p:spPr>
      </p:pic>
      <p:sp>
        <p:nvSpPr>
          <p:cNvPr id="25" name="Прямоугольник 24"/>
          <p:cNvSpPr/>
          <p:nvPr/>
        </p:nvSpPr>
        <p:spPr>
          <a:xfrm>
            <a:off x="6353206" y="5211192"/>
            <a:ext cx="2892138" cy="338554"/>
          </a:xfrm>
          <a:prstGeom prst="rect">
            <a:avLst/>
          </a:prstGeom>
        </p:spPr>
        <p:txBody>
          <a:bodyPr wrap="none">
            <a:spAutoFit/>
          </a:bodyPr>
          <a:lstStyle/>
          <a:p>
            <a:r>
              <a:rPr lang="en-US" sz="1600" dirty="0">
                <a:latin typeface="HSE Sans" panose="02000000000000000000"/>
                <a:hlinkClick r:id="rId7"/>
              </a:rPr>
              <a:t>https://</a:t>
            </a:r>
            <a:r>
              <a:rPr lang="en-US" sz="1600" dirty="0" smtClean="0">
                <a:latin typeface="HSE Sans" panose="02000000000000000000"/>
                <a:hlinkClick r:id="rId7"/>
              </a:rPr>
              <a:t>yandex.ru/profi/index</a:t>
            </a:r>
            <a:r>
              <a:rPr lang="en-US" sz="1600" dirty="0" smtClean="0">
                <a:latin typeface="HSE Sans" panose="02000000000000000000"/>
              </a:rPr>
              <a:t> </a:t>
            </a:r>
            <a:endParaRPr lang="ru-RU" sz="1600" dirty="0"/>
          </a:p>
        </p:txBody>
      </p:sp>
    </p:spTree>
    <p:extLst>
      <p:ext uri="{BB962C8B-B14F-4D97-AF65-F5344CB8AC3E}">
        <p14:creationId xmlns:p14="http://schemas.microsoft.com/office/powerpoint/2010/main" val="2134399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Текст 14"/>
          <p:cNvSpPr>
            <a:spLocks noGrp="1"/>
          </p:cNvSpPr>
          <p:nvPr>
            <p:ph type="body" sz="quarter" idx="12"/>
          </p:nvPr>
        </p:nvSpPr>
        <p:spPr>
          <a:xfrm>
            <a:off x="585898" y="2379663"/>
            <a:ext cx="11057954" cy="4150446"/>
          </a:xfrm>
        </p:spPr>
        <p:txBody>
          <a:bodyPr numCol="2">
            <a:normAutofit/>
          </a:bodyPr>
          <a:lstStyle/>
          <a:p>
            <a:pPr marL="457200" indent="-457200">
              <a:buFont typeface="Arial" panose="020B0604020202020204" pitchFamily="34" charset="0"/>
              <a:buChar char="•"/>
            </a:pPr>
            <a:r>
              <a:rPr lang="en-US" sz="2800" dirty="0" smtClean="0"/>
              <a:t>state-funded – 25 students</a:t>
            </a:r>
          </a:p>
          <a:p>
            <a:pPr marL="457200" indent="-457200">
              <a:buFont typeface="Arial" panose="020B0604020202020204" pitchFamily="34" charset="0"/>
              <a:buChar char="•"/>
            </a:pPr>
            <a:r>
              <a:rPr lang="en-US" sz="2800" dirty="0" smtClean="0"/>
              <a:t>tuition fee – 10+ students</a:t>
            </a:r>
          </a:p>
          <a:p>
            <a:pPr marL="457200" indent="-457200">
              <a:buFont typeface="Arial" panose="020B0604020202020204" pitchFamily="34" charset="0"/>
              <a:buChar char="•"/>
            </a:pPr>
            <a:r>
              <a:rPr lang="en-US" sz="2800" dirty="0" smtClean="0"/>
              <a:t>state-funded international – 10 students</a:t>
            </a:r>
          </a:p>
          <a:p>
            <a:pPr marL="457200" indent="-457200">
              <a:buFont typeface="Arial" panose="020B0604020202020204" pitchFamily="34" charset="0"/>
              <a:buChar char="•"/>
            </a:pPr>
            <a:r>
              <a:rPr lang="en-US" sz="2800" dirty="0" smtClean="0"/>
              <a:t>tuition fee international – 6+ students</a:t>
            </a:r>
          </a:p>
          <a:p>
            <a:pPr marL="457200" indent="-457200">
              <a:buFont typeface="Arial" panose="020B0604020202020204" pitchFamily="34" charset="0"/>
              <a:buChar char="•"/>
            </a:pPr>
            <a:r>
              <a:rPr lang="en-US" sz="2800" dirty="0" smtClean="0"/>
              <a:t>tuition fee – 430,000 RUB</a:t>
            </a:r>
          </a:p>
          <a:p>
            <a:pPr marL="457200" indent="-457200">
              <a:buFont typeface="Arial" panose="020B0604020202020204" pitchFamily="34" charset="0"/>
              <a:buChar char="•"/>
            </a:pPr>
            <a:r>
              <a:rPr lang="en-US" sz="2800" dirty="0" smtClean="0"/>
              <a:t>discounts</a:t>
            </a:r>
          </a:p>
          <a:p>
            <a:pPr marL="457200" indent="-457200">
              <a:buFont typeface="Arial" panose="020B0604020202020204" pitchFamily="34" charset="0"/>
              <a:buChar char="•"/>
            </a:pPr>
            <a:r>
              <a:rPr lang="en-US" sz="2800" dirty="0" smtClean="0"/>
              <a:t>application submission: 20 June – 26 July</a:t>
            </a:r>
          </a:p>
          <a:p>
            <a:pPr marL="457200" indent="-457200">
              <a:buFont typeface="Arial" panose="020B0604020202020204" pitchFamily="34" charset="0"/>
              <a:buChar char="•"/>
            </a:pPr>
            <a:r>
              <a:rPr lang="en-US" sz="2800" dirty="0" smtClean="0"/>
              <a:t>interviews: mid-July – early August</a:t>
            </a:r>
          </a:p>
          <a:p>
            <a:pPr marL="457200" indent="-457200">
              <a:buFont typeface="Arial" panose="020B0604020202020204" pitchFamily="34" charset="0"/>
              <a:buChar char="•"/>
            </a:pPr>
            <a:r>
              <a:rPr lang="en-US" sz="2800" dirty="0" smtClean="0"/>
              <a:t>Central </a:t>
            </a:r>
            <a:r>
              <a:rPr lang="en-US" sz="2800" dirty="0"/>
              <a:t>Admissions Office: </a:t>
            </a:r>
            <a:r>
              <a:rPr lang="en-US" sz="2800" dirty="0">
                <a:hlinkClick r:id="rId2"/>
              </a:rPr>
              <a:t>https</a:t>
            </a:r>
            <a:r>
              <a:rPr lang="en-US" sz="2800" dirty="0" smtClean="0">
                <a:hlinkClick r:id="rId2"/>
              </a:rPr>
              <a:t>://</a:t>
            </a:r>
            <a:r>
              <a:rPr lang="en-US" sz="2800" dirty="0">
                <a:hlinkClick r:id="rId2"/>
              </a:rPr>
              <a:t>ma.hse.ru</a:t>
            </a:r>
            <a:r>
              <a:rPr lang="en-US" sz="2800" dirty="0" smtClean="0">
                <a:hlinkClick r:id="rId2"/>
              </a:rPr>
              <a:t>/</a:t>
            </a:r>
            <a:r>
              <a:rPr lang="en-US" sz="2800" dirty="0" smtClean="0"/>
              <a:t> </a:t>
            </a:r>
            <a:endParaRPr lang="ru-RU" sz="2800" dirty="0"/>
          </a:p>
        </p:txBody>
      </p:sp>
      <p:sp>
        <p:nvSpPr>
          <p:cNvPr id="14" name="Заголовок 13"/>
          <p:cNvSpPr>
            <a:spLocks noGrp="1"/>
          </p:cNvSpPr>
          <p:nvPr>
            <p:ph type="title"/>
          </p:nvPr>
        </p:nvSpPr>
        <p:spPr/>
        <p:txBody>
          <a:bodyPr>
            <a:normAutofit/>
          </a:bodyPr>
          <a:lstStyle/>
          <a:p>
            <a:r>
              <a:rPr lang="en-US" sz="4000" dirty="0" smtClean="0"/>
              <a:t>How to apply: important facts</a:t>
            </a:r>
            <a:endParaRPr lang="ru-RU" sz="4000" dirty="0"/>
          </a:p>
        </p:txBody>
      </p:sp>
      <p:sp>
        <p:nvSpPr>
          <p:cNvPr id="16" name="Текст 15"/>
          <p:cNvSpPr>
            <a:spLocks noGrp="1"/>
          </p:cNvSpPr>
          <p:nvPr>
            <p:ph type="body" sz="quarter" idx="13"/>
          </p:nvPr>
        </p:nvSpPr>
        <p:spPr/>
        <p:txBody>
          <a:bodyPr/>
          <a:lstStyle/>
          <a:p>
            <a:r>
              <a:rPr lang="en-US" dirty="0" smtClean="0"/>
              <a:t>School of Foreign Languages</a:t>
            </a:r>
            <a:endParaRPr lang="ru-RU" dirty="0"/>
          </a:p>
        </p:txBody>
      </p:sp>
      <p:sp>
        <p:nvSpPr>
          <p:cNvPr id="17" name="Текст 16"/>
          <p:cNvSpPr>
            <a:spLocks noGrp="1"/>
          </p:cNvSpPr>
          <p:nvPr>
            <p:ph type="body" sz="quarter" idx="14"/>
          </p:nvPr>
        </p:nvSpPr>
        <p:spPr/>
        <p:txBody>
          <a:bodyPr/>
          <a:lstStyle/>
          <a:p>
            <a:r>
              <a:rPr lang="en-US" dirty="0" smtClean="0"/>
              <a:t>Master’s Program “Foreign Languages and Intercultural Communication”</a:t>
            </a:r>
            <a:endParaRPr lang="ru-RU" dirty="0"/>
          </a:p>
        </p:txBody>
      </p:sp>
      <p:pic>
        <p:nvPicPr>
          <p:cNvPr id="2" name="Рисунок 1"/>
          <p:cNvPicPr>
            <a:picLocks noChangeAspect="1"/>
          </p:cNvPicPr>
          <p:nvPr/>
        </p:nvPicPr>
        <p:blipFill>
          <a:blip r:embed="rId3"/>
          <a:stretch>
            <a:fillRect/>
          </a:stretch>
        </p:blipFill>
        <p:spPr>
          <a:xfrm>
            <a:off x="8063345" y="5189681"/>
            <a:ext cx="1422400" cy="1422400"/>
          </a:xfrm>
          <a:prstGeom prst="rect">
            <a:avLst/>
          </a:prstGeom>
        </p:spPr>
      </p:pic>
    </p:spTree>
    <p:extLst>
      <p:ext uri="{BB962C8B-B14F-4D97-AF65-F5344CB8AC3E}">
        <p14:creationId xmlns:p14="http://schemas.microsoft.com/office/powerpoint/2010/main" val="2538205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Текст 14"/>
          <p:cNvSpPr>
            <a:spLocks noGrp="1"/>
          </p:cNvSpPr>
          <p:nvPr>
            <p:ph type="body" sz="quarter" idx="12"/>
          </p:nvPr>
        </p:nvSpPr>
        <p:spPr>
          <a:xfrm>
            <a:off x="585898" y="2224815"/>
            <a:ext cx="11057954" cy="4305294"/>
          </a:xfrm>
        </p:spPr>
        <p:txBody>
          <a:bodyPr numCol="2">
            <a:normAutofit/>
          </a:bodyPr>
          <a:lstStyle/>
          <a:p>
            <a:r>
              <a:rPr lang="en-US" sz="2400" dirty="0" smtClean="0"/>
              <a:t>Website</a:t>
            </a:r>
            <a:r>
              <a:rPr lang="en-US" sz="2400" dirty="0"/>
              <a:t>: </a:t>
            </a:r>
            <a:r>
              <a:rPr lang="en-US" sz="2400" dirty="0">
                <a:hlinkClick r:id="rId2"/>
              </a:rPr>
              <a:t>https://www.hse.ru/ma/lc</a:t>
            </a:r>
            <a:r>
              <a:rPr lang="en-US" sz="2400" dirty="0" smtClean="0">
                <a:hlinkClick r:id="rId2"/>
              </a:rPr>
              <a:t>/</a:t>
            </a:r>
            <a:r>
              <a:rPr lang="en-US" sz="2400" dirty="0" smtClean="0"/>
              <a:t> </a:t>
            </a:r>
          </a:p>
          <a:p>
            <a:r>
              <a:rPr lang="en-US" sz="2400" dirty="0" smtClean="0"/>
              <a:t>Address: 21/4 </a:t>
            </a:r>
            <a:r>
              <a:rPr lang="en-US" sz="2400" dirty="0" err="1" smtClean="0"/>
              <a:t>Staraya</a:t>
            </a:r>
            <a:r>
              <a:rPr lang="en-US" sz="2400" dirty="0" smtClean="0"/>
              <a:t> </a:t>
            </a:r>
            <a:r>
              <a:rPr lang="en-US" sz="2400" dirty="0" err="1" smtClean="0"/>
              <a:t>Basmannaya</a:t>
            </a:r>
            <a:r>
              <a:rPr lang="en-US" sz="2400" dirty="0" smtClean="0"/>
              <a:t> Street, Hall V, Office V202v (</a:t>
            </a:r>
            <a:r>
              <a:rPr lang="ru-RU" sz="2400" dirty="0" smtClean="0"/>
              <a:t>В202в)</a:t>
            </a:r>
          </a:p>
          <a:p>
            <a:r>
              <a:rPr lang="en-US" sz="2400" dirty="0" smtClean="0"/>
              <a:t>Tel.: +7(495)772-95-90, ext.:</a:t>
            </a:r>
          </a:p>
          <a:p>
            <a:r>
              <a:rPr lang="en-US" sz="2400" dirty="0" smtClean="0"/>
              <a:t>*23727 (A.V. </a:t>
            </a:r>
            <a:r>
              <a:rPr lang="en-US" sz="2400" dirty="0" err="1" smtClean="0"/>
              <a:t>Bakulev</a:t>
            </a:r>
            <a:r>
              <a:rPr lang="en-US" sz="2400" dirty="0" smtClean="0"/>
              <a:t>; </a:t>
            </a:r>
            <a:r>
              <a:rPr lang="en-US" sz="2400" dirty="0" smtClean="0">
                <a:hlinkClick r:id="rId3"/>
              </a:rPr>
              <a:t>abakulev@hse.ru</a:t>
            </a:r>
            <a:r>
              <a:rPr lang="en-US" sz="2400" dirty="0" smtClean="0"/>
              <a:t>)</a:t>
            </a:r>
          </a:p>
          <a:p>
            <a:r>
              <a:rPr lang="en-US" sz="2400" dirty="0" smtClean="0"/>
              <a:t>*22881 (I.I. </a:t>
            </a:r>
            <a:r>
              <a:rPr lang="en-US" sz="2400" dirty="0" err="1" smtClean="0"/>
              <a:t>Zhunich</a:t>
            </a:r>
            <a:r>
              <a:rPr lang="en-US" sz="2400" dirty="0" smtClean="0"/>
              <a:t>; </a:t>
            </a:r>
            <a:r>
              <a:rPr lang="en-US" sz="2400" dirty="0" smtClean="0">
                <a:hlinkClick r:id="rId4"/>
              </a:rPr>
              <a:t>izhunich@hse.ru</a:t>
            </a:r>
            <a:r>
              <a:rPr lang="en-US" sz="2400" dirty="0" smtClean="0"/>
              <a:t>)</a:t>
            </a:r>
          </a:p>
        </p:txBody>
      </p:sp>
      <p:sp>
        <p:nvSpPr>
          <p:cNvPr id="14" name="Заголовок 13"/>
          <p:cNvSpPr>
            <a:spLocks noGrp="1"/>
          </p:cNvSpPr>
          <p:nvPr>
            <p:ph type="title"/>
          </p:nvPr>
        </p:nvSpPr>
        <p:spPr>
          <a:xfrm>
            <a:off x="585897" y="1447790"/>
            <a:ext cx="11057955" cy="556501"/>
          </a:xfrm>
        </p:spPr>
        <p:txBody>
          <a:bodyPr>
            <a:normAutofit fontScale="90000"/>
          </a:bodyPr>
          <a:lstStyle/>
          <a:p>
            <a:r>
              <a:rPr lang="en-US" sz="4000" dirty="0" smtClean="0"/>
              <a:t>Contact info</a:t>
            </a:r>
            <a:endParaRPr lang="ru-RU" sz="4000" dirty="0"/>
          </a:p>
        </p:txBody>
      </p:sp>
      <p:sp>
        <p:nvSpPr>
          <p:cNvPr id="16" name="Текст 15"/>
          <p:cNvSpPr>
            <a:spLocks noGrp="1"/>
          </p:cNvSpPr>
          <p:nvPr>
            <p:ph type="body" sz="quarter" idx="13"/>
          </p:nvPr>
        </p:nvSpPr>
        <p:spPr/>
        <p:txBody>
          <a:bodyPr/>
          <a:lstStyle/>
          <a:p>
            <a:r>
              <a:rPr lang="en-US" dirty="0" smtClean="0"/>
              <a:t>School of Foreign Languages</a:t>
            </a:r>
            <a:endParaRPr lang="ru-RU" dirty="0"/>
          </a:p>
        </p:txBody>
      </p:sp>
      <p:sp>
        <p:nvSpPr>
          <p:cNvPr id="17" name="Текст 16"/>
          <p:cNvSpPr>
            <a:spLocks noGrp="1"/>
          </p:cNvSpPr>
          <p:nvPr>
            <p:ph type="body" sz="quarter" idx="14"/>
          </p:nvPr>
        </p:nvSpPr>
        <p:spPr/>
        <p:txBody>
          <a:bodyPr/>
          <a:lstStyle/>
          <a:p>
            <a:r>
              <a:rPr lang="en-US" dirty="0" smtClean="0"/>
              <a:t>Master’s Program “Foreign Languages and Intercultural Communication”</a:t>
            </a:r>
            <a:endParaRPr lang="ru-RU" dirty="0"/>
          </a:p>
        </p:txBody>
      </p:sp>
      <p:pic>
        <p:nvPicPr>
          <p:cNvPr id="3" name="Рисунок 2"/>
          <p:cNvPicPr>
            <a:picLocks noChangeAspect="1"/>
          </p:cNvPicPr>
          <p:nvPr/>
        </p:nvPicPr>
        <p:blipFill>
          <a:blip r:embed="rId5"/>
          <a:stretch>
            <a:fillRect/>
          </a:stretch>
        </p:blipFill>
        <p:spPr>
          <a:xfrm>
            <a:off x="7638473" y="1052457"/>
            <a:ext cx="3925454" cy="4498095"/>
          </a:xfrm>
          <a:prstGeom prst="rect">
            <a:avLst/>
          </a:prstGeom>
        </p:spPr>
      </p:pic>
      <p:pic>
        <p:nvPicPr>
          <p:cNvPr id="4" name="Рисунок 3"/>
          <p:cNvPicPr>
            <a:picLocks noChangeAspect="1"/>
          </p:cNvPicPr>
          <p:nvPr/>
        </p:nvPicPr>
        <p:blipFill rotWithShape="1">
          <a:blip r:embed="rId6"/>
          <a:srcRect b="33404"/>
          <a:stretch/>
        </p:blipFill>
        <p:spPr>
          <a:xfrm>
            <a:off x="1919288" y="5370946"/>
            <a:ext cx="1152237" cy="637309"/>
          </a:xfrm>
          <a:prstGeom prst="rect">
            <a:avLst/>
          </a:prstGeom>
        </p:spPr>
      </p:pic>
      <p:sp>
        <p:nvSpPr>
          <p:cNvPr id="5" name="Прямоугольник 4"/>
          <p:cNvSpPr/>
          <p:nvPr/>
        </p:nvSpPr>
        <p:spPr>
          <a:xfrm>
            <a:off x="3459163" y="5271171"/>
            <a:ext cx="3589930" cy="861774"/>
          </a:xfrm>
          <a:prstGeom prst="rect">
            <a:avLst/>
          </a:prstGeom>
        </p:spPr>
        <p:txBody>
          <a:bodyPr wrap="square">
            <a:spAutoFit/>
          </a:bodyPr>
          <a:lstStyle/>
          <a:p>
            <a:r>
              <a:rPr lang="en-US" sz="1600" dirty="0">
                <a:latin typeface="HSE Sans" panose="02000000000000000000"/>
                <a:hlinkClick r:id="rId7"/>
              </a:rPr>
              <a:t>https://</a:t>
            </a:r>
            <a:r>
              <a:rPr lang="en-US" sz="1600" dirty="0" smtClean="0">
                <a:latin typeface="HSE Sans" panose="02000000000000000000"/>
                <a:hlinkClick r:id="rId7"/>
              </a:rPr>
              <a:t>vk.com/langhse</a:t>
            </a:r>
            <a:r>
              <a:rPr lang="en-US" sz="1600" dirty="0" smtClean="0">
                <a:latin typeface="HSE Sans" panose="02000000000000000000"/>
              </a:rPr>
              <a:t>  </a:t>
            </a:r>
            <a:endParaRPr lang="en-US" sz="1600" dirty="0">
              <a:latin typeface="HSE Sans" panose="02000000000000000000"/>
            </a:endParaRPr>
          </a:p>
          <a:p>
            <a:r>
              <a:rPr lang="en-US" sz="1600" dirty="0">
                <a:latin typeface="HSE Sans" panose="02000000000000000000"/>
                <a:hlinkClick r:id="rId8"/>
              </a:rPr>
              <a:t>https://</a:t>
            </a:r>
            <a:r>
              <a:rPr lang="en-US" sz="1600" dirty="0" smtClean="0">
                <a:latin typeface="HSE Sans" panose="02000000000000000000"/>
                <a:hlinkClick r:id="rId8"/>
              </a:rPr>
              <a:t>vk.com/hse_ma_lc</a:t>
            </a:r>
            <a:r>
              <a:rPr lang="en-US" sz="1600" dirty="0" smtClean="0">
                <a:latin typeface="HSE Sans" panose="02000000000000000000"/>
              </a:rPr>
              <a:t>  </a:t>
            </a:r>
            <a:endParaRPr lang="en-US" sz="1600" dirty="0">
              <a:latin typeface="HSE Sans" panose="02000000000000000000"/>
            </a:endParaRPr>
          </a:p>
          <a:p>
            <a:r>
              <a:rPr lang="en-US" sz="1600" dirty="0">
                <a:latin typeface="HSE Sans" panose="02000000000000000000"/>
                <a:hlinkClick r:id="rId9"/>
              </a:rPr>
              <a:t>https://</a:t>
            </a:r>
            <a:r>
              <a:rPr lang="en-US" sz="1600" dirty="0" smtClean="0">
                <a:latin typeface="HSE Sans" panose="02000000000000000000"/>
                <a:hlinkClick r:id="rId9"/>
              </a:rPr>
              <a:t>www.facebook.com/hse.ma.lc</a:t>
            </a:r>
            <a:r>
              <a:rPr lang="en-US" sz="1600" dirty="0" smtClean="0">
                <a:latin typeface="HSE Sans" panose="02000000000000000000"/>
              </a:rPr>
              <a:t> </a:t>
            </a:r>
            <a:r>
              <a:rPr lang="en-US" dirty="0" smtClean="0"/>
              <a:t> </a:t>
            </a:r>
            <a:endParaRPr lang="ru-RU" dirty="0"/>
          </a:p>
        </p:txBody>
      </p:sp>
      <p:pic>
        <p:nvPicPr>
          <p:cNvPr id="6" name="Рисунок 5"/>
          <p:cNvPicPr>
            <a:picLocks noChangeAspect="1"/>
          </p:cNvPicPr>
          <p:nvPr/>
        </p:nvPicPr>
        <p:blipFill>
          <a:blip r:embed="rId10"/>
          <a:stretch>
            <a:fillRect/>
          </a:stretch>
        </p:blipFill>
        <p:spPr>
          <a:xfrm>
            <a:off x="8175654" y="5648387"/>
            <a:ext cx="3291877" cy="844426"/>
          </a:xfrm>
          <a:prstGeom prst="rect">
            <a:avLst/>
          </a:prstGeom>
        </p:spPr>
      </p:pic>
    </p:spTree>
    <p:extLst>
      <p:ext uri="{BB962C8B-B14F-4D97-AF65-F5344CB8AC3E}">
        <p14:creationId xmlns:p14="http://schemas.microsoft.com/office/powerpoint/2010/main" val="3523929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normAutofit/>
          </a:bodyPr>
          <a:lstStyle/>
          <a:p>
            <a:r>
              <a:rPr lang="en-US" sz="4000" dirty="0" smtClean="0"/>
              <a:t>Outline</a:t>
            </a:r>
            <a:endParaRPr lang="ru-RU" sz="4000"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7" y="2379663"/>
            <a:ext cx="11055241" cy="3393234"/>
          </a:xfrm>
        </p:spPr>
        <p:txBody>
          <a:bodyPr/>
          <a:lstStyle/>
          <a:p>
            <a:pPr marL="285750" indent="-285750">
              <a:buFont typeface="Arial" panose="020B0604020202020204" pitchFamily="34" charset="0"/>
              <a:buChar char="•"/>
            </a:pPr>
            <a:r>
              <a:rPr lang="en-US" sz="2800" dirty="0" smtClean="0"/>
              <a:t>Program overview</a:t>
            </a:r>
          </a:p>
          <a:p>
            <a:pPr marL="285750" indent="-285750">
              <a:buFont typeface="Arial" panose="020B0604020202020204" pitchFamily="34" charset="0"/>
              <a:buChar char="•"/>
            </a:pPr>
            <a:r>
              <a:rPr lang="en-US" sz="2800" dirty="0" smtClean="0"/>
              <a:t>Courses and specializations</a:t>
            </a:r>
          </a:p>
          <a:p>
            <a:pPr marL="285750" indent="-285750">
              <a:buFont typeface="Arial" panose="020B0604020202020204" pitchFamily="34" charset="0"/>
              <a:buChar char="•"/>
            </a:pPr>
            <a:r>
              <a:rPr lang="en-US" sz="2800" dirty="0" smtClean="0"/>
              <a:t>Specialization “Intercultural Communication in a Global Information Space”</a:t>
            </a:r>
            <a:endParaRPr lang="en-US" sz="2800" dirty="0" smtClean="0"/>
          </a:p>
          <a:p>
            <a:pPr marL="285750" indent="-285750">
              <a:buFont typeface="Arial" panose="020B0604020202020204" pitchFamily="34" charset="0"/>
              <a:buChar char="•"/>
            </a:pP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US" dirty="0" smtClean="0"/>
              <a:t>School of Foreign Languages</a:t>
            </a:r>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US" dirty="0" smtClean="0"/>
              <a:t>Master’s Program “Foreign Languages and Intercultural Communication</a:t>
            </a:r>
            <a:endParaRPr lang="ru-RU" dirty="0"/>
          </a:p>
        </p:txBody>
      </p:sp>
    </p:spTree>
    <p:extLst>
      <p:ext uri="{BB962C8B-B14F-4D97-AF65-F5344CB8AC3E}">
        <p14:creationId xmlns:p14="http://schemas.microsoft.com/office/powerpoint/2010/main" val="2613851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normAutofit/>
          </a:bodyPr>
          <a:lstStyle/>
          <a:p>
            <a:r>
              <a:rPr lang="en-US" sz="4000" dirty="0" smtClean="0"/>
              <a:t>Program overview</a:t>
            </a:r>
            <a:endParaRPr lang="ru-RU" sz="4000"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7" y="2410690"/>
            <a:ext cx="11055241" cy="3796145"/>
          </a:xfrm>
        </p:spPr>
        <p:txBody>
          <a:bodyPr/>
          <a:lstStyle/>
          <a:p>
            <a:r>
              <a:rPr lang="en-US" sz="2800" dirty="0" smtClean="0"/>
              <a:t>45.04.02 – Linguistics</a:t>
            </a:r>
          </a:p>
          <a:p>
            <a:r>
              <a:rPr lang="en-US" sz="2800" dirty="0" smtClean="0"/>
              <a:t>4 specializations:</a:t>
            </a:r>
          </a:p>
          <a:p>
            <a:pPr marL="285750" indent="-285750">
              <a:buFont typeface="Wingdings" panose="05000000000000000000" pitchFamily="2" charset="2"/>
              <a:buChar char="ü"/>
            </a:pPr>
            <a:r>
              <a:rPr lang="en-US" sz="2800" dirty="0" smtClean="0"/>
              <a:t> Foreign Language Teaching</a:t>
            </a:r>
          </a:p>
          <a:p>
            <a:pPr marL="285750" indent="-285750">
              <a:buFont typeface="Wingdings" panose="05000000000000000000" pitchFamily="2" charset="2"/>
              <a:buChar char="ü"/>
            </a:pPr>
            <a:r>
              <a:rPr lang="en-US" sz="2800" dirty="0"/>
              <a:t> </a:t>
            </a:r>
            <a:r>
              <a:rPr lang="en-US" sz="2800" dirty="0" smtClean="0"/>
              <a:t>Intercultural Communication in a Global Information Space</a:t>
            </a:r>
          </a:p>
          <a:p>
            <a:pPr marL="285750" indent="-285750">
              <a:buFont typeface="Wingdings" panose="05000000000000000000" pitchFamily="2" charset="2"/>
              <a:buChar char="ü"/>
            </a:pPr>
            <a:r>
              <a:rPr lang="en-US" sz="2800" dirty="0"/>
              <a:t> Modern Translation and Interpreting </a:t>
            </a:r>
            <a:r>
              <a:rPr lang="en-US" sz="2800" dirty="0" smtClean="0"/>
              <a:t>Studies</a:t>
            </a:r>
          </a:p>
          <a:p>
            <a:pPr marL="285750" indent="-285750">
              <a:buFont typeface="Wingdings" panose="05000000000000000000" pitchFamily="2" charset="2"/>
              <a:buChar char="ü"/>
            </a:pPr>
            <a:r>
              <a:rPr lang="en-US" sz="2800" dirty="0"/>
              <a:t> Linguistic Research in a Modern Interdisciplinary Context</a:t>
            </a:r>
            <a:endParaRPr lang="ru-RU" sz="28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US" dirty="0" smtClean="0"/>
              <a:t>School of Foreign Languages</a:t>
            </a:r>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US" dirty="0" smtClean="0"/>
              <a:t>Master’s Program “Foreign Languages and Intercultural Communication</a:t>
            </a:r>
            <a:endParaRPr lang="ru-RU" dirty="0"/>
          </a:p>
        </p:txBody>
      </p:sp>
      <p:pic>
        <p:nvPicPr>
          <p:cNvPr id="2" name="Рисунок 1"/>
          <p:cNvPicPr>
            <a:picLocks noChangeAspect="1"/>
          </p:cNvPicPr>
          <p:nvPr/>
        </p:nvPicPr>
        <p:blipFill>
          <a:blip r:embed="rId2"/>
          <a:stretch>
            <a:fillRect/>
          </a:stretch>
        </p:blipFill>
        <p:spPr>
          <a:xfrm>
            <a:off x="10107541" y="4687317"/>
            <a:ext cx="1631878" cy="1631878"/>
          </a:xfrm>
          <a:prstGeom prst="rect">
            <a:avLst/>
          </a:prstGeom>
        </p:spPr>
      </p:pic>
      <p:sp>
        <p:nvSpPr>
          <p:cNvPr id="7" name="Прямоугольник 6"/>
          <p:cNvSpPr/>
          <p:nvPr/>
        </p:nvSpPr>
        <p:spPr>
          <a:xfrm>
            <a:off x="9525730" y="6206835"/>
            <a:ext cx="2213689" cy="307777"/>
          </a:xfrm>
          <a:prstGeom prst="rect">
            <a:avLst/>
          </a:prstGeom>
        </p:spPr>
        <p:txBody>
          <a:bodyPr wrap="square">
            <a:spAutoFit/>
          </a:bodyPr>
          <a:lstStyle/>
          <a:p>
            <a:r>
              <a:rPr lang="en-US" sz="1400" dirty="0">
                <a:latin typeface="HSE Sans" panose="02000000000000000000"/>
                <a:hlinkClick r:id="rId3"/>
              </a:rPr>
              <a:t>https://</a:t>
            </a:r>
            <a:r>
              <a:rPr lang="en-US" sz="1400" dirty="0" smtClean="0">
                <a:latin typeface="HSE Sans" panose="02000000000000000000"/>
                <a:hlinkClick r:id="rId3"/>
              </a:rPr>
              <a:t>www.hse.ru/ma/lc</a:t>
            </a:r>
            <a:r>
              <a:rPr lang="en-US" sz="1400" dirty="0" smtClean="0">
                <a:latin typeface="HSE Sans" panose="02000000000000000000"/>
              </a:rPr>
              <a:t> </a:t>
            </a:r>
            <a:endParaRPr lang="ru-RU" sz="1400" dirty="0"/>
          </a:p>
        </p:txBody>
      </p:sp>
    </p:spTree>
    <p:extLst>
      <p:ext uri="{BB962C8B-B14F-4D97-AF65-F5344CB8AC3E}">
        <p14:creationId xmlns:p14="http://schemas.microsoft.com/office/powerpoint/2010/main" val="3600703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12BD20DF-BD74-4B4E-BFCB-0201711B214C}"/>
              </a:ext>
            </a:extLst>
          </p:cNvPr>
          <p:cNvSpPr>
            <a:spLocks noGrp="1"/>
          </p:cNvSpPr>
          <p:nvPr>
            <p:ph type="body" sz="quarter" idx="13"/>
          </p:nvPr>
        </p:nvSpPr>
        <p:spPr/>
        <p:txBody>
          <a:bodyPr/>
          <a:lstStyle/>
          <a:p>
            <a:r>
              <a:rPr lang="en-US" dirty="0" smtClean="0"/>
              <a:t>School of Foreign Languages</a:t>
            </a:r>
            <a:endParaRPr lang="ru-RU" dirty="0"/>
          </a:p>
        </p:txBody>
      </p:sp>
      <p:sp>
        <p:nvSpPr>
          <p:cNvPr id="18" name="Текст 17">
            <a:extLst>
              <a:ext uri="{FF2B5EF4-FFF2-40B4-BE49-F238E27FC236}">
                <a16:creationId xmlns:a16="http://schemas.microsoft.com/office/drawing/2014/main" id="{AB20B420-8F92-714B-B774-4CCFF071FC96}"/>
              </a:ext>
            </a:extLst>
          </p:cNvPr>
          <p:cNvSpPr>
            <a:spLocks noGrp="1"/>
          </p:cNvSpPr>
          <p:nvPr>
            <p:ph type="body" sz="quarter" idx="14"/>
          </p:nvPr>
        </p:nvSpPr>
        <p:spPr/>
        <p:txBody>
          <a:bodyPr/>
          <a:lstStyle/>
          <a:p>
            <a:r>
              <a:rPr lang="en-US" dirty="0" smtClean="0"/>
              <a:t>Master’s Program “Foreign Languages and Intercultural Communication”</a:t>
            </a:r>
            <a:endParaRPr lang="ru-RU" dirty="0"/>
          </a:p>
        </p:txBody>
      </p:sp>
      <p:graphicFrame>
        <p:nvGraphicFramePr>
          <p:cNvPr id="2" name="Схема 1"/>
          <p:cNvGraphicFramePr/>
          <p:nvPr>
            <p:extLst>
              <p:ext uri="{D42A27DB-BD31-4B8C-83A1-F6EECF244321}">
                <p14:modId xmlns:p14="http://schemas.microsoft.com/office/powerpoint/2010/main" val="1699848654"/>
              </p:ext>
            </p:extLst>
          </p:nvPr>
        </p:nvGraphicFramePr>
        <p:xfrm>
          <a:off x="1653309" y="1449388"/>
          <a:ext cx="8728364" cy="4824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9596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12BD20DF-BD74-4B4E-BFCB-0201711B214C}"/>
              </a:ext>
            </a:extLst>
          </p:cNvPr>
          <p:cNvSpPr>
            <a:spLocks noGrp="1"/>
          </p:cNvSpPr>
          <p:nvPr>
            <p:ph type="body" sz="quarter" idx="13"/>
          </p:nvPr>
        </p:nvSpPr>
        <p:spPr/>
        <p:txBody>
          <a:bodyPr/>
          <a:lstStyle/>
          <a:p>
            <a:r>
              <a:rPr lang="en-US" dirty="0" smtClean="0"/>
              <a:t>School of Foreign Languages</a:t>
            </a:r>
            <a:endParaRPr lang="ru-RU" dirty="0"/>
          </a:p>
        </p:txBody>
      </p:sp>
      <p:sp>
        <p:nvSpPr>
          <p:cNvPr id="18" name="Текст 17">
            <a:extLst>
              <a:ext uri="{FF2B5EF4-FFF2-40B4-BE49-F238E27FC236}">
                <a16:creationId xmlns:a16="http://schemas.microsoft.com/office/drawing/2014/main" id="{AB20B420-8F92-714B-B774-4CCFF071FC96}"/>
              </a:ext>
            </a:extLst>
          </p:cNvPr>
          <p:cNvSpPr>
            <a:spLocks noGrp="1"/>
          </p:cNvSpPr>
          <p:nvPr>
            <p:ph type="body" sz="quarter" idx="14"/>
          </p:nvPr>
        </p:nvSpPr>
        <p:spPr/>
        <p:txBody>
          <a:bodyPr/>
          <a:lstStyle/>
          <a:p>
            <a:r>
              <a:rPr lang="en-US" dirty="0" smtClean="0"/>
              <a:t>Master’s Program “Foreign Languages and Intercultural Communication”</a:t>
            </a:r>
            <a:endParaRPr lang="ru-RU" dirty="0"/>
          </a:p>
        </p:txBody>
      </p:sp>
      <p:graphicFrame>
        <p:nvGraphicFramePr>
          <p:cNvPr id="4" name="Схема 3"/>
          <p:cNvGraphicFramePr/>
          <p:nvPr>
            <p:extLst>
              <p:ext uri="{D42A27DB-BD31-4B8C-83A1-F6EECF244321}">
                <p14:modId xmlns:p14="http://schemas.microsoft.com/office/powerpoint/2010/main" val="2005207719"/>
              </p:ext>
            </p:extLst>
          </p:nvPr>
        </p:nvGraphicFramePr>
        <p:xfrm>
          <a:off x="2032000" y="1449387"/>
          <a:ext cx="8128000" cy="4688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8266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12BD20DF-BD74-4B4E-BFCB-0201711B214C}"/>
              </a:ext>
            </a:extLst>
          </p:cNvPr>
          <p:cNvSpPr>
            <a:spLocks noGrp="1"/>
          </p:cNvSpPr>
          <p:nvPr>
            <p:ph type="body" sz="quarter" idx="13"/>
          </p:nvPr>
        </p:nvSpPr>
        <p:spPr/>
        <p:txBody>
          <a:bodyPr/>
          <a:lstStyle/>
          <a:p>
            <a:r>
              <a:rPr lang="en-US" dirty="0" smtClean="0"/>
              <a:t>School of Foreign Languages</a:t>
            </a:r>
            <a:endParaRPr lang="ru-RU" dirty="0"/>
          </a:p>
        </p:txBody>
      </p:sp>
      <p:sp>
        <p:nvSpPr>
          <p:cNvPr id="18" name="Текст 17">
            <a:extLst>
              <a:ext uri="{FF2B5EF4-FFF2-40B4-BE49-F238E27FC236}">
                <a16:creationId xmlns:a16="http://schemas.microsoft.com/office/drawing/2014/main" id="{AB20B420-8F92-714B-B774-4CCFF071FC96}"/>
              </a:ext>
            </a:extLst>
          </p:cNvPr>
          <p:cNvSpPr>
            <a:spLocks noGrp="1"/>
          </p:cNvSpPr>
          <p:nvPr>
            <p:ph type="body" sz="quarter" idx="14"/>
          </p:nvPr>
        </p:nvSpPr>
        <p:spPr/>
        <p:txBody>
          <a:bodyPr/>
          <a:lstStyle/>
          <a:p>
            <a:r>
              <a:rPr lang="en-US" dirty="0" smtClean="0"/>
              <a:t>Master’s Program “Foreign Languages and Intercultural Communication”</a:t>
            </a:r>
            <a:endParaRPr lang="ru-RU" dirty="0"/>
          </a:p>
        </p:txBody>
      </p:sp>
      <p:graphicFrame>
        <p:nvGraphicFramePr>
          <p:cNvPr id="4" name="Схема 3"/>
          <p:cNvGraphicFramePr/>
          <p:nvPr>
            <p:extLst>
              <p:ext uri="{D42A27DB-BD31-4B8C-83A1-F6EECF244321}">
                <p14:modId xmlns:p14="http://schemas.microsoft.com/office/powerpoint/2010/main" val="269737758"/>
              </p:ext>
            </p:extLst>
          </p:nvPr>
        </p:nvGraphicFramePr>
        <p:xfrm>
          <a:off x="2032000" y="1449387"/>
          <a:ext cx="8128000" cy="4688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0735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p:cNvSpPr>
            <a:spLocks noGrp="1"/>
          </p:cNvSpPr>
          <p:nvPr>
            <p:ph type="body" sz="quarter" idx="17"/>
          </p:nvPr>
        </p:nvSpPr>
        <p:spPr/>
        <p:txBody>
          <a:bodyPr/>
          <a:lstStyle/>
          <a:p>
            <a:r>
              <a:rPr lang="en-US" sz="2800" dirty="0" smtClean="0"/>
              <a:t>Research and project seminars</a:t>
            </a:r>
            <a:endParaRPr lang="ru-RU" sz="2800" dirty="0"/>
          </a:p>
        </p:txBody>
      </p:sp>
      <p:graphicFrame>
        <p:nvGraphicFramePr>
          <p:cNvPr id="14" name="Таблица 13"/>
          <p:cNvGraphicFramePr>
            <a:graphicFrameLocks noGrp="1"/>
          </p:cNvGraphicFramePr>
          <p:nvPr>
            <p:ph type="tbl" sz="quarter" idx="19"/>
            <p:extLst>
              <p:ext uri="{D42A27DB-BD31-4B8C-83A1-F6EECF244321}">
                <p14:modId xmlns:p14="http://schemas.microsoft.com/office/powerpoint/2010/main" val="747967138"/>
              </p:ext>
            </p:extLst>
          </p:nvPr>
        </p:nvGraphicFramePr>
        <p:xfrm>
          <a:off x="585788" y="1984375"/>
          <a:ext cx="11058526" cy="3991553"/>
        </p:xfrm>
        <a:graphic>
          <a:graphicData uri="http://schemas.openxmlformats.org/drawingml/2006/table">
            <a:tbl>
              <a:tblPr firstRow="1" bandRow="1">
                <a:tableStyleId>{5C22544A-7EE6-4342-B048-85BDC9FD1C3A}</a:tableStyleId>
              </a:tblPr>
              <a:tblGrid>
                <a:gridCol w="5529263">
                  <a:extLst>
                    <a:ext uri="{9D8B030D-6E8A-4147-A177-3AD203B41FA5}">
                      <a16:colId xmlns:a16="http://schemas.microsoft.com/office/drawing/2014/main" val="2806531529"/>
                    </a:ext>
                  </a:extLst>
                </a:gridCol>
                <a:gridCol w="5529263">
                  <a:extLst>
                    <a:ext uri="{9D8B030D-6E8A-4147-A177-3AD203B41FA5}">
                      <a16:colId xmlns:a16="http://schemas.microsoft.com/office/drawing/2014/main" val="3454511339"/>
                    </a:ext>
                  </a:extLst>
                </a:gridCol>
              </a:tblGrid>
              <a:tr h="455177">
                <a:tc>
                  <a:txBody>
                    <a:bodyPr/>
                    <a:lstStyle/>
                    <a:p>
                      <a:r>
                        <a:rPr lang="en-US" sz="2000" dirty="0" smtClean="0">
                          <a:latin typeface="HSE Sans" panose="02000000000000000000"/>
                        </a:rPr>
                        <a:t>Year 1</a:t>
                      </a:r>
                      <a:endParaRPr lang="ru-RU" sz="2000" dirty="0"/>
                    </a:p>
                  </a:txBody>
                  <a:tcPr/>
                </a:tc>
                <a:tc>
                  <a:txBody>
                    <a:bodyPr/>
                    <a:lstStyle/>
                    <a:p>
                      <a:r>
                        <a:rPr lang="en-US" sz="2000" dirty="0" smtClean="0">
                          <a:latin typeface="HSE Sans" panose="02000000000000000000"/>
                        </a:rPr>
                        <a:t>Year 2</a:t>
                      </a:r>
                      <a:endParaRPr lang="ru-RU" sz="2000" dirty="0"/>
                    </a:p>
                  </a:txBody>
                  <a:tcPr/>
                </a:tc>
                <a:extLst>
                  <a:ext uri="{0D108BD9-81ED-4DB2-BD59-A6C34878D82A}">
                    <a16:rowId xmlns:a16="http://schemas.microsoft.com/office/drawing/2014/main" val="1021067527"/>
                  </a:ext>
                </a:extLst>
              </a:tr>
              <a:tr h="884094">
                <a:tc rowSpan="4">
                  <a: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000" dirty="0" smtClean="0">
                          <a:latin typeface="HSE Sans" panose="02000000000000000000"/>
                        </a:rPr>
                        <a:t>Language for Specific Purposes</a:t>
                      </a:r>
                    </a:p>
                    <a:p>
                      <a:pPr marL="285750" indent="-285750">
                        <a:buFont typeface="Arial" panose="020B0604020202020204" pitchFamily="34" charset="0"/>
                        <a:buChar char="•"/>
                      </a:pPr>
                      <a:r>
                        <a:rPr lang="en-US" sz="2000" b="0" i="0" kern="1200" dirty="0" smtClean="0">
                          <a:solidFill>
                            <a:schemeClr val="dk1"/>
                          </a:solidFill>
                          <a:effectLst/>
                          <a:latin typeface="HSE Sans" panose="02000000000000000000"/>
                          <a:ea typeface="+mn-ea"/>
                          <a:cs typeface="+mn-cs"/>
                        </a:rPr>
                        <a:t>Phonetic Variation in Multicultural Communication in English</a:t>
                      </a:r>
                    </a:p>
                    <a:p>
                      <a:pPr marL="285750" indent="-285750">
                        <a:buFont typeface="Arial" panose="020B0604020202020204" pitchFamily="34" charset="0"/>
                        <a:buChar char="•"/>
                      </a:pPr>
                      <a:r>
                        <a:rPr lang="en-US" sz="2000" b="0" i="0" kern="1200" dirty="0" smtClean="0">
                          <a:solidFill>
                            <a:schemeClr val="dk1"/>
                          </a:solidFill>
                          <a:effectLst/>
                          <a:latin typeface="HSE Sans" panose="02000000000000000000"/>
                          <a:ea typeface="+mn-ea"/>
                          <a:cs typeface="+mn-cs"/>
                        </a:rPr>
                        <a:t>Axiological Linguistics</a:t>
                      </a:r>
                    </a:p>
                    <a:p>
                      <a:pPr marL="285750" indent="-285750">
                        <a:buFont typeface="Arial" panose="020B0604020202020204" pitchFamily="34" charset="0"/>
                        <a:buChar char="•"/>
                      </a:pPr>
                      <a:r>
                        <a:rPr lang="en-US" sz="2000" b="0" i="0" kern="1200" dirty="0" smtClean="0">
                          <a:solidFill>
                            <a:schemeClr val="dk1"/>
                          </a:solidFill>
                          <a:effectLst/>
                          <a:latin typeface="HSE Sans" panose="02000000000000000000"/>
                          <a:ea typeface="+mn-ea"/>
                          <a:cs typeface="+mn-cs"/>
                        </a:rPr>
                        <a:t>Language Policy in the Context of </a:t>
                      </a:r>
                      <a:r>
                        <a:rPr lang="en-US" sz="2000" b="0" i="0" kern="1200" dirty="0" err="1" smtClean="0">
                          <a:solidFill>
                            <a:schemeClr val="dk1"/>
                          </a:solidFill>
                          <a:effectLst/>
                          <a:latin typeface="HSE Sans" panose="02000000000000000000"/>
                          <a:ea typeface="+mn-ea"/>
                          <a:cs typeface="+mn-cs"/>
                        </a:rPr>
                        <a:t>Ethnocultural</a:t>
                      </a:r>
                      <a:r>
                        <a:rPr lang="en-US" sz="2000" b="0" i="0" kern="1200" dirty="0" smtClean="0">
                          <a:solidFill>
                            <a:schemeClr val="dk1"/>
                          </a:solidFill>
                          <a:effectLst/>
                          <a:latin typeface="HSE Sans" panose="02000000000000000000"/>
                          <a:ea typeface="+mn-ea"/>
                          <a:cs typeface="+mn-cs"/>
                        </a:rPr>
                        <a:t> Diversity</a:t>
                      </a:r>
                    </a:p>
                    <a:p>
                      <a:pPr marL="285750" indent="-285750">
                        <a:buFont typeface="Arial" panose="020B0604020202020204" pitchFamily="34" charset="0"/>
                        <a:buChar char="•"/>
                      </a:pPr>
                      <a:r>
                        <a:rPr lang="en-US" sz="2000" b="0" i="0" kern="1200" dirty="0" smtClean="0">
                          <a:solidFill>
                            <a:schemeClr val="dk1"/>
                          </a:solidFill>
                          <a:effectLst/>
                          <a:latin typeface="HSE Sans" panose="02000000000000000000"/>
                          <a:ea typeface="+mn-ea"/>
                          <a:cs typeface="+mn-cs"/>
                        </a:rPr>
                        <a:t>Germanic and Romance Languages</a:t>
                      </a:r>
                    </a:p>
                    <a:p>
                      <a:pPr marL="285750" indent="-285750">
                        <a:buFont typeface="Arial" panose="020B0604020202020204" pitchFamily="34" charset="0"/>
                        <a:buChar char="•"/>
                      </a:pPr>
                      <a:r>
                        <a:rPr lang="en-US" sz="2000" b="0" i="0" kern="1200" dirty="0" smtClean="0">
                          <a:solidFill>
                            <a:schemeClr val="dk1"/>
                          </a:solidFill>
                          <a:effectLst/>
                          <a:latin typeface="HSE Sans" panose="02000000000000000000"/>
                          <a:ea typeface="+mn-ea"/>
                          <a:cs typeface="+mn-cs"/>
                        </a:rPr>
                        <a:t>Linguistic Personology</a:t>
                      </a:r>
                    </a:p>
                    <a:p>
                      <a:pPr marL="285750" indent="-285750">
                        <a:buFont typeface="Arial" panose="020B0604020202020204" pitchFamily="34" charset="0"/>
                        <a:buChar char="•"/>
                      </a:pPr>
                      <a:endParaRPr lang="ru-RU" dirty="0"/>
                    </a:p>
                  </a:txBody>
                  <a:tcPr/>
                </a:tc>
                <a:tc>
                  <a:txBody>
                    <a:bodyPr/>
                    <a:lstStyle/>
                    <a:p>
                      <a:pPr marL="342900" indent="-342900" algn="l">
                        <a:buFont typeface="Arial" panose="020B0604020202020204" pitchFamily="34" charset="0"/>
                        <a:buChar char="•"/>
                      </a:pPr>
                      <a:r>
                        <a:rPr lang="en-US" sz="2000" dirty="0" smtClean="0">
                          <a:latin typeface="HSE Sans" panose="02000000000000000000"/>
                        </a:rPr>
                        <a:t>Translation and Interpreting in Professional Communication</a:t>
                      </a:r>
                      <a:endParaRPr lang="ru-RU" sz="2000" dirty="0"/>
                    </a:p>
                  </a:txBody>
                  <a:tcPr/>
                </a:tc>
                <a:extLst>
                  <a:ext uri="{0D108BD9-81ED-4DB2-BD59-A6C34878D82A}">
                    <a16:rowId xmlns:a16="http://schemas.microsoft.com/office/drawing/2014/main" val="3797060212"/>
                  </a:ext>
                </a:extLst>
              </a:tr>
              <a:tr h="884094">
                <a:tc vMerge="1">
                  <a:txBody>
                    <a:bodyPr/>
                    <a:lstStyle/>
                    <a:p>
                      <a:endParaRPr lang="ru-RU"/>
                    </a:p>
                  </a:txBody>
                  <a:tcPr/>
                </a:tc>
                <a:tc>
                  <a:txBody>
                    <a:bodyPr/>
                    <a:lstStyle/>
                    <a:p>
                      <a:pPr marL="285750" indent="-285750">
                        <a:buFont typeface="Arial" panose="020B0604020202020204" pitchFamily="34" charset="0"/>
                        <a:buChar char="•"/>
                      </a:pPr>
                      <a:r>
                        <a:rPr lang="en-US" sz="2000" dirty="0" smtClean="0">
                          <a:latin typeface="HSE Sans" panose="02000000000000000000"/>
                        </a:rPr>
                        <a:t>Translinguistics and Transcultural Communication</a:t>
                      </a:r>
                      <a:endParaRPr lang="ru-RU" sz="2000" dirty="0"/>
                    </a:p>
                  </a:txBody>
                  <a:tcPr/>
                </a:tc>
                <a:extLst>
                  <a:ext uri="{0D108BD9-81ED-4DB2-BD59-A6C34878D82A}">
                    <a16:rowId xmlns:a16="http://schemas.microsoft.com/office/drawing/2014/main" val="480892906"/>
                  </a:ext>
                </a:extLst>
              </a:tr>
              <a:tr h="884094">
                <a:tc vMerge="1">
                  <a:txBody>
                    <a:bodyPr/>
                    <a:lstStyle/>
                    <a:p>
                      <a:endParaRPr lang="ru-RU"/>
                    </a:p>
                  </a:txBody>
                  <a:tcPr/>
                </a:tc>
                <a:tc>
                  <a:txBody>
                    <a:bodyPr/>
                    <a:lstStyle/>
                    <a:p>
                      <a:pPr marL="342900" indent="-342900">
                        <a:buFont typeface="Arial" panose="020B0604020202020204" pitchFamily="34" charset="0"/>
                        <a:buChar char="•"/>
                      </a:pPr>
                      <a:r>
                        <a:rPr lang="en-US" sz="2000" dirty="0" smtClean="0">
                          <a:latin typeface="HSE Sans" panose="02000000000000000000"/>
                        </a:rPr>
                        <a:t>Foreign Language Teacher's Continuous Professional Development</a:t>
                      </a:r>
                      <a:endParaRPr lang="ru-RU" sz="2000" dirty="0"/>
                    </a:p>
                  </a:txBody>
                  <a:tcPr/>
                </a:tc>
                <a:extLst>
                  <a:ext uri="{0D108BD9-81ED-4DB2-BD59-A6C34878D82A}">
                    <a16:rowId xmlns:a16="http://schemas.microsoft.com/office/drawing/2014/main" val="2157191981"/>
                  </a:ext>
                </a:extLst>
              </a:tr>
              <a:tr h="884094">
                <a:tc vMerge="1">
                  <a:txBody>
                    <a:bodyPr/>
                    <a:lstStyle/>
                    <a:p>
                      <a:endParaRPr lang="ru-RU"/>
                    </a:p>
                  </a:txBody>
                  <a:tcPr/>
                </a:tc>
                <a:tc>
                  <a:txBody>
                    <a:bodyPr/>
                    <a:lstStyle/>
                    <a:p>
                      <a:pPr marL="285750" indent="-285750">
                        <a:buFont typeface="Arial" panose="020B0604020202020204" pitchFamily="34" charset="0"/>
                        <a:buChar char="•"/>
                      </a:pPr>
                      <a:r>
                        <a:rPr lang="en-US" dirty="0" smtClean="0">
                          <a:latin typeface="HSE Sans" panose="02000000000000000000"/>
                        </a:rPr>
                        <a:t>New Trends and Methods</a:t>
                      </a:r>
                      <a:r>
                        <a:rPr lang="en-US" baseline="0" dirty="0" smtClean="0">
                          <a:latin typeface="HSE Sans" panose="02000000000000000000"/>
                        </a:rPr>
                        <a:t> in Modern Areas of Linguistics</a:t>
                      </a:r>
                      <a:endParaRPr lang="ru-RU" dirty="0"/>
                    </a:p>
                  </a:txBody>
                  <a:tcPr/>
                </a:tc>
                <a:extLst>
                  <a:ext uri="{0D108BD9-81ED-4DB2-BD59-A6C34878D82A}">
                    <a16:rowId xmlns:a16="http://schemas.microsoft.com/office/drawing/2014/main" val="220115200"/>
                  </a:ext>
                </a:extLst>
              </a:tr>
            </a:tbl>
          </a:graphicData>
        </a:graphic>
      </p:graphicFrame>
      <p:sp>
        <p:nvSpPr>
          <p:cNvPr id="8" name="Текст 7"/>
          <p:cNvSpPr>
            <a:spLocks noGrp="1"/>
          </p:cNvSpPr>
          <p:nvPr>
            <p:ph type="body" sz="quarter" idx="13"/>
          </p:nvPr>
        </p:nvSpPr>
        <p:spPr/>
        <p:txBody>
          <a:bodyPr/>
          <a:lstStyle/>
          <a:p>
            <a:r>
              <a:rPr lang="en-US" dirty="0" smtClean="0"/>
              <a:t>School of Foreign Languages</a:t>
            </a:r>
            <a:endParaRPr lang="ru-RU" dirty="0"/>
          </a:p>
        </p:txBody>
      </p:sp>
      <p:sp>
        <p:nvSpPr>
          <p:cNvPr id="9" name="Текст 8"/>
          <p:cNvSpPr>
            <a:spLocks noGrp="1"/>
          </p:cNvSpPr>
          <p:nvPr>
            <p:ph type="body" sz="quarter" idx="14"/>
          </p:nvPr>
        </p:nvSpPr>
        <p:spPr/>
        <p:txBody>
          <a:bodyPr/>
          <a:lstStyle/>
          <a:p>
            <a:r>
              <a:rPr lang="en-US" dirty="0" smtClean="0"/>
              <a:t>Master’s Program “Foreign Languages and Intercultural Communication”</a:t>
            </a:r>
            <a:endParaRPr lang="ru-RU" dirty="0"/>
          </a:p>
        </p:txBody>
      </p:sp>
    </p:spTree>
    <p:extLst>
      <p:ext uri="{BB962C8B-B14F-4D97-AF65-F5344CB8AC3E}">
        <p14:creationId xmlns:p14="http://schemas.microsoft.com/office/powerpoint/2010/main" val="1307850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8373376" cy="777025"/>
          </a:xfrm>
        </p:spPr>
        <p:txBody>
          <a:bodyPr>
            <a:normAutofit fontScale="90000"/>
          </a:bodyPr>
          <a:lstStyle/>
          <a:p>
            <a:r>
              <a:rPr lang="en-US" sz="4000" dirty="0" err="1" smtClean="0"/>
              <a:t>Mago</a:t>
            </a:r>
            <a:r>
              <a:rPr lang="en-US" sz="4000" dirty="0" smtClean="0"/>
              <a:t>-Lego: choose whatever you like</a:t>
            </a:r>
            <a:r>
              <a:rPr lang="ru-RU" sz="4000" dirty="0" smtClean="0"/>
              <a:t>!</a:t>
            </a:r>
            <a:endParaRPr lang="ru-RU" sz="4000"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7" y="2379663"/>
            <a:ext cx="11055241" cy="3799464"/>
          </a:xfrm>
        </p:spPr>
        <p:txBody>
          <a:bodyPr>
            <a:normAutofit/>
          </a:bodyPr>
          <a:lstStyle/>
          <a:p>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US" dirty="0" smtClean="0"/>
              <a:t>School of Foreign Languages</a:t>
            </a:r>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US" dirty="0" smtClean="0"/>
              <a:t>Master’s Program “Foreign Languages and Intercultural Communication</a:t>
            </a:r>
            <a:endParaRPr lang="ru-RU" dirty="0"/>
          </a:p>
        </p:txBody>
      </p:sp>
      <p:pic>
        <p:nvPicPr>
          <p:cNvPr id="2" name="Рисунок 1"/>
          <p:cNvPicPr>
            <a:picLocks noChangeAspect="1"/>
          </p:cNvPicPr>
          <p:nvPr/>
        </p:nvPicPr>
        <p:blipFill>
          <a:blip r:embed="rId2"/>
          <a:stretch>
            <a:fillRect/>
          </a:stretch>
        </p:blipFill>
        <p:spPr>
          <a:xfrm>
            <a:off x="2595418" y="2130142"/>
            <a:ext cx="6446982" cy="4143658"/>
          </a:xfrm>
          <a:prstGeom prst="rect">
            <a:avLst/>
          </a:prstGeom>
        </p:spPr>
      </p:pic>
      <p:sp>
        <p:nvSpPr>
          <p:cNvPr id="8" name="Прямоугольник 7"/>
          <p:cNvSpPr/>
          <p:nvPr/>
        </p:nvSpPr>
        <p:spPr>
          <a:xfrm>
            <a:off x="4070766" y="6327109"/>
            <a:ext cx="3785011" cy="338554"/>
          </a:xfrm>
          <a:prstGeom prst="rect">
            <a:avLst/>
          </a:prstGeom>
        </p:spPr>
        <p:txBody>
          <a:bodyPr wrap="none">
            <a:spAutoFit/>
          </a:bodyPr>
          <a:lstStyle/>
          <a:p>
            <a:r>
              <a:rPr lang="en-US" sz="1600" dirty="0">
                <a:latin typeface="HSE Sans" panose="02000000000000000000"/>
                <a:hlinkClick r:id="rId3"/>
              </a:rPr>
              <a:t>https://</a:t>
            </a:r>
            <a:r>
              <a:rPr lang="en-US" sz="1600" dirty="0" smtClean="0">
                <a:latin typeface="HSE Sans" panose="02000000000000000000"/>
                <a:hlinkClick r:id="rId3"/>
              </a:rPr>
              <a:t>lap.hse.ru/news/227172470.html</a:t>
            </a:r>
            <a:r>
              <a:rPr lang="ru-RU" sz="1600" dirty="0" smtClean="0">
                <a:latin typeface="HSE Sans" panose="02000000000000000000"/>
              </a:rPr>
              <a:t> </a:t>
            </a:r>
            <a:endParaRPr lang="ru-RU" sz="1600" dirty="0"/>
          </a:p>
        </p:txBody>
      </p:sp>
    </p:spTree>
    <p:extLst>
      <p:ext uri="{BB962C8B-B14F-4D97-AF65-F5344CB8AC3E}">
        <p14:creationId xmlns:p14="http://schemas.microsoft.com/office/powerpoint/2010/main" val="1118813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85898" y="1447791"/>
            <a:ext cx="4752719" cy="704282"/>
          </a:xfrm>
        </p:spPr>
        <p:txBody>
          <a:bodyPr/>
          <a:lstStyle/>
          <a:p>
            <a:r>
              <a:rPr lang="ru-RU" dirty="0"/>
              <a:t> </a:t>
            </a:r>
            <a:r>
              <a:rPr lang="en-US" dirty="0" smtClean="0"/>
              <a:t>Internship</a:t>
            </a:r>
            <a:endParaRPr lang="ru-RU" dirty="0"/>
          </a:p>
        </p:txBody>
      </p:sp>
      <p:sp>
        <p:nvSpPr>
          <p:cNvPr id="17" name="Текст 16">
            <a:extLst>
              <a:ext uri="{FF2B5EF4-FFF2-40B4-BE49-F238E27FC236}">
                <a16:creationId xmlns:a16="http://schemas.microsoft.com/office/drawing/2014/main" id="{12BD20DF-BD74-4B4E-BFCB-0201711B214C}"/>
              </a:ext>
            </a:extLst>
          </p:cNvPr>
          <p:cNvSpPr>
            <a:spLocks noGrp="1"/>
          </p:cNvSpPr>
          <p:nvPr>
            <p:ph type="body" sz="quarter" idx="13"/>
          </p:nvPr>
        </p:nvSpPr>
        <p:spPr/>
        <p:txBody>
          <a:bodyPr/>
          <a:lstStyle/>
          <a:p>
            <a:r>
              <a:rPr lang="en-US" dirty="0" smtClean="0"/>
              <a:t>School of Foreign Languages</a:t>
            </a:r>
            <a:endParaRPr lang="ru-RU" dirty="0"/>
          </a:p>
        </p:txBody>
      </p:sp>
      <p:sp>
        <p:nvSpPr>
          <p:cNvPr id="18" name="Текст 17">
            <a:extLst>
              <a:ext uri="{FF2B5EF4-FFF2-40B4-BE49-F238E27FC236}">
                <a16:creationId xmlns:a16="http://schemas.microsoft.com/office/drawing/2014/main" id="{AB20B420-8F92-714B-B774-4CCFF071FC96}"/>
              </a:ext>
            </a:extLst>
          </p:cNvPr>
          <p:cNvSpPr>
            <a:spLocks noGrp="1"/>
          </p:cNvSpPr>
          <p:nvPr>
            <p:ph type="body" sz="quarter" idx="14"/>
          </p:nvPr>
        </p:nvSpPr>
        <p:spPr/>
        <p:txBody>
          <a:bodyPr/>
          <a:lstStyle/>
          <a:p>
            <a:r>
              <a:rPr lang="en-US" dirty="0" smtClean="0"/>
              <a:t>Master’s Program “Foreign Languages and Intercultural Communication”</a:t>
            </a:r>
            <a:endParaRPr lang="ru-RU" dirty="0"/>
          </a:p>
        </p:txBody>
      </p:sp>
      <p:graphicFrame>
        <p:nvGraphicFramePr>
          <p:cNvPr id="2" name="Схема 1"/>
          <p:cNvGraphicFramePr/>
          <p:nvPr>
            <p:extLst>
              <p:ext uri="{D42A27DB-BD31-4B8C-83A1-F6EECF244321}">
                <p14:modId xmlns:p14="http://schemas.microsoft.com/office/powerpoint/2010/main" val="2307471549"/>
              </p:ext>
            </p:extLst>
          </p:nvPr>
        </p:nvGraphicFramePr>
        <p:xfrm>
          <a:off x="2032000" y="2013527"/>
          <a:ext cx="8128000" cy="3713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2615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4386AA-1848-4C75-B336-1053927CB025}">
  <ds:schemaRefs>
    <ds:schemaRef ds:uri="http://schemas.microsoft.com/sharepoint/v3/contenttype/forms"/>
  </ds:schemaRefs>
</ds:datastoreItem>
</file>

<file path=customXml/itemProps2.xml><?xml version="1.0" encoding="utf-8"?>
<ds:datastoreItem xmlns:ds="http://schemas.openxmlformats.org/officeDocument/2006/customXml" ds:itemID="{433DAF31-D8A6-49A0-9A5D-8B2EA5B1C511}">
  <ds:schemaRefs>
    <ds:schemaRef ds:uri="http://purl.org/dc/elements/1.1/"/>
    <ds:schemaRef ds:uri="http://schemas.openxmlformats.org/package/2006/metadata/core-properties"/>
    <ds:schemaRef ds:uri="e96afe77-3acb-4328-97fc-408e1bde3ecd"/>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9875bd71-cde8-496c-a136-433f55d5e6d0"/>
    <ds:schemaRef ds:uri="http://www.w3.org/XML/1998/namespace"/>
  </ds:schemaRefs>
</ds:datastoreItem>
</file>

<file path=customXml/itemProps3.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530</TotalTime>
  <Words>774</Words>
  <Application>Microsoft Office PowerPoint</Application>
  <PresentationFormat>Широкоэкранный</PresentationFormat>
  <Paragraphs>161</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HSE Sans</vt:lpstr>
      <vt:lpstr>Wingdings</vt:lpstr>
      <vt:lpstr>Office Theme</vt:lpstr>
      <vt:lpstr>Master’s Program “Foreign Languages and Intercultural Communication”</vt:lpstr>
      <vt:lpstr>Outline</vt:lpstr>
      <vt:lpstr>Program overview</vt:lpstr>
      <vt:lpstr>Презентация PowerPoint</vt:lpstr>
      <vt:lpstr>Презентация PowerPoint</vt:lpstr>
      <vt:lpstr>Презентация PowerPoint</vt:lpstr>
      <vt:lpstr>Презентация PowerPoint</vt:lpstr>
      <vt:lpstr>Mago-Lego: choose whatever you like!</vt:lpstr>
      <vt:lpstr> Internship</vt:lpstr>
      <vt:lpstr>Презентация PowerPoint</vt:lpstr>
      <vt:lpstr>Major for all: core requirements</vt:lpstr>
      <vt:lpstr>Major for all: electives</vt:lpstr>
      <vt:lpstr>Презентация PowerPoint</vt:lpstr>
      <vt:lpstr>Презентация PowerPoint</vt:lpstr>
      <vt:lpstr>How to apply</vt:lpstr>
      <vt:lpstr>How to apply: important facts</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Бакулев Алексей Валентинович</cp:lastModifiedBy>
  <cp:revision>65</cp:revision>
  <cp:lastPrinted>2021-11-11T13:08:42Z</cp:lastPrinted>
  <dcterms:created xsi:type="dcterms:W3CDTF">2021-11-11T08:52:47Z</dcterms:created>
  <dcterms:modified xsi:type="dcterms:W3CDTF">2022-02-19T23:39:13Z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